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4" r:id="rId2"/>
  </p:sldMasterIdLst>
  <p:notesMasterIdLst>
    <p:notesMasterId r:id="rId34"/>
  </p:notesMasterIdLst>
  <p:handoutMasterIdLst>
    <p:handoutMasterId r:id="rId35"/>
  </p:handoutMasterIdLst>
  <p:sldIdLst>
    <p:sldId id="332" r:id="rId3"/>
    <p:sldId id="301" r:id="rId4"/>
    <p:sldId id="271" r:id="rId5"/>
    <p:sldId id="335" r:id="rId6"/>
    <p:sldId id="257" r:id="rId7"/>
    <p:sldId id="311" r:id="rId8"/>
    <p:sldId id="336" r:id="rId9"/>
    <p:sldId id="337" r:id="rId10"/>
    <p:sldId id="327" r:id="rId11"/>
    <p:sldId id="267" r:id="rId12"/>
    <p:sldId id="268" r:id="rId13"/>
    <p:sldId id="270" r:id="rId14"/>
    <p:sldId id="338" r:id="rId15"/>
    <p:sldId id="273" r:id="rId16"/>
    <p:sldId id="274" r:id="rId17"/>
    <p:sldId id="364" r:id="rId18"/>
    <p:sldId id="282" r:id="rId19"/>
    <p:sldId id="284" r:id="rId20"/>
    <p:sldId id="285" r:id="rId21"/>
    <p:sldId id="325" r:id="rId22"/>
    <p:sldId id="292" r:id="rId23"/>
    <p:sldId id="339" r:id="rId24"/>
    <p:sldId id="358" r:id="rId25"/>
    <p:sldId id="359" r:id="rId26"/>
    <p:sldId id="360" r:id="rId27"/>
    <p:sldId id="321" r:id="rId28"/>
    <p:sldId id="361" r:id="rId29"/>
    <p:sldId id="362" r:id="rId30"/>
    <p:sldId id="363" r:id="rId31"/>
    <p:sldId id="334" r:id="rId32"/>
    <p:sldId id="365" r:id="rId33"/>
  </p:sldIdLst>
  <p:sldSz cx="9144000" cy="6858000" type="screen4x3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1" autoAdjust="0"/>
    <p:restoredTop sz="95244" autoAdjust="0"/>
  </p:normalViewPr>
  <p:slideViewPr>
    <p:cSldViewPr>
      <p:cViewPr varScale="1">
        <p:scale>
          <a:sx n="80" d="100"/>
          <a:sy n="80" d="100"/>
        </p:scale>
        <p:origin x="7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13" Type="http://schemas.openxmlformats.org/officeDocument/2006/relationships/slide" Target="slides/slide21.xml"/><Relationship Id="rId3" Type="http://schemas.openxmlformats.org/officeDocument/2006/relationships/slide" Target="slides/slide5.xml"/><Relationship Id="rId7" Type="http://schemas.openxmlformats.org/officeDocument/2006/relationships/slide" Target="slides/slide14.xml"/><Relationship Id="rId12" Type="http://schemas.openxmlformats.org/officeDocument/2006/relationships/slide" Target="slides/slide19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12.xml"/><Relationship Id="rId11" Type="http://schemas.openxmlformats.org/officeDocument/2006/relationships/slide" Target="slides/slide18.xml"/><Relationship Id="rId5" Type="http://schemas.openxmlformats.org/officeDocument/2006/relationships/slide" Target="slides/slide11.xml"/><Relationship Id="rId10" Type="http://schemas.openxmlformats.org/officeDocument/2006/relationships/slide" Target="slides/slide17.xml"/><Relationship Id="rId4" Type="http://schemas.openxmlformats.org/officeDocument/2006/relationships/slide" Target="slides/slide10.xml"/><Relationship Id="rId9" Type="http://schemas.openxmlformats.org/officeDocument/2006/relationships/slide" Target="slides/slide16.xml"/><Relationship Id="rId14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B1B3F-7284-6F4F-B03A-B1C8B478460C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9CDC9-98E3-5D40-AF7A-58631BD4A2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</a:p>
      </dgm:t>
    </dgm:pt>
    <dgm:pt modelId="{0D98987D-1E02-2E47-9986-AE43478CF36D}" type="parTrans" cxnId="{DA59469C-1DF0-5846-957C-D2A7A0EDF6AD}">
      <dgm:prSet/>
      <dgm:spPr/>
      <dgm:t>
        <a:bodyPr/>
        <a:lstStyle/>
        <a:p>
          <a:endParaRPr lang="en-US"/>
        </a:p>
      </dgm:t>
    </dgm:pt>
    <dgm:pt modelId="{14427CB5-64DE-8640-93FB-AAAE1316F03A}" type="sibTrans" cxnId="{DA59469C-1DF0-5846-957C-D2A7A0EDF6AD}">
      <dgm:prSet/>
      <dgm:spPr/>
      <dgm:t>
        <a:bodyPr/>
        <a:lstStyle/>
        <a:p>
          <a:endParaRPr lang="en-US"/>
        </a:p>
      </dgm:t>
    </dgm:pt>
    <dgm:pt modelId="{B7724777-71BF-BF44-B50B-40065B58187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</a:p>
      </dgm:t>
    </dgm:pt>
    <dgm:pt modelId="{554B62C7-3DFE-9845-BE8E-4475EF163E1F}" type="parTrans" cxnId="{636A2996-D168-254D-8DFF-3B97C2C8238E}">
      <dgm:prSet/>
      <dgm:spPr/>
      <dgm:t>
        <a:bodyPr/>
        <a:lstStyle/>
        <a:p>
          <a:endParaRPr lang="en-US"/>
        </a:p>
      </dgm:t>
    </dgm:pt>
    <dgm:pt modelId="{4B9300B5-AADD-0544-9540-81FD59EA3DDC}" type="sibTrans" cxnId="{636A2996-D168-254D-8DFF-3B97C2C8238E}">
      <dgm:prSet/>
      <dgm:spPr/>
      <dgm:t>
        <a:bodyPr/>
        <a:lstStyle/>
        <a:p>
          <a:endParaRPr lang="en-US"/>
        </a:p>
      </dgm:t>
    </dgm:pt>
    <dgm:pt modelId="{46971C9E-C24D-1D4D-AB01-562754A705EC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</a:p>
      </dgm:t>
    </dgm:pt>
    <dgm:pt modelId="{ACB3A632-5764-254F-9965-6154DA001E92}" type="parTrans" cxnId="{FD6E22AE-3BC3-E345-A170-23428B3BEE4A}">
      <dgm:prSet/>
      <dgm:spPr/>
      <dgm:t>
        <a:bodyPr/>
        <a:lstStyle/>
        <a:p>
          <a:endParaRPr lang="en-US"/>
        </a:p>
      </dgm:t>
    </dgm:pt>
    <dgm:pt modelId="{B4C12133-8E2A-C041-A4F2-EF165FF5E632}" type="sibTrans" cxnId="{FD6E22AE-3BC3-E345-A170-23428B3BEE4A}">
      <dgm:prSet/>
      <dgm:spPr/>
      <dgm:t>
        <a:bodyPr/>
        <a:lstStyle/>
        <a:p>
          <a:endParaRPr lang="en-US"/>
        </a:p>
      </dgm:t>
    </dgm:pt>
    <dgm:pt modelId="{84FE1BE3-37A4-3B45-9F09-4FA43422957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</a:p>
      </dgm:t>
    </dgm:pt>
    <dgm:pt modelId="{E045E44F-D162-0B49-9E0C-70670BDE4A90}" type="parTrans" cxnId="{DD83F9E4-E4F3-A446-8E96-447BE9706AB6}">
      <dgm:prSet/>
      <dgm:spPr/>
      <dgm:t>
        <a:bodyPr/>
        <a:lstStyle/>
        <a:p>
          <a:endParaRPr lang="en-US"/>
        </a:p>
      </dgm:t>
    </dgm:pt>
    <dgm:pt modelId="{005F6B1C-BD36-AD4E-AC5B-9F5FB5F74D3A}" type="sibTrans" cxnId="{DD83F9E4-E4F3-A446-8E96-447BE9706AB6}">
      <dgm:prSet/>
      <dgm:spPr/>
      <dgm:t>
        <a:bodyPr/>
        <a:lstStyle/>
        <a:p>
          <a:endParaRPr lang="en-US"/>
        </a:p>
      </dgm:t>
    </dgm:pt>
    <dgm:pt modelId="{507D6E63-293F-E349-B81B-8FF85CCCFE05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</a:p>
      </dgm:t>
    </dgm:pt>
    <dgm:pt modelId="{792726EC-79A8-B040-968B-27A0C78D9EE3}" type="parTrans" cxnId="{5175C7AF-6915-3541-A303-AAB05DAC7460}">
      <dgm:prSet/>
      <dgm:spPr/>
      <dgm:t>
        <a:bodyPr/>
        <a:lstStyle/>
        <a:p>
          <a:endParaRPr lang="en-US"/>
        </a:p>
      </dgm:t>
    </dgm:pt>
    <dgm:pt modelId="{FBA726DB-1E58-EB4D-9C12-4D202D682CDD}" type="sibTrans" cxnId="{5175C7AF-6915-3541-A303-AAB05DAC7460}">
      <dgm:prSet/>
      <dgm:spPr/>
      <dgm:t>
        <a:bodyPr/>
        <a:lstStyle/>
        <a:p>
          <a:endParaRPr lang="en-US"/>
        </a:p>
      </dgm:t>
    </dgm:pt>
    <dgm:pt modelId="{BFEF0A71-74EA-4044-8AC2-41D21C59A12B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</a:p>
      </dgm:t>
    </dgm:pt>
    <dgm:pt modelId="{72197B1C-9263-FD41-BC5B-866C38F387A5}" type="parTrans" cxnId="{603BAF9D-FEA4-0B48-BF54-696AB2687BC2}">
      <dgm:prSet/>
      <dgm:spPr/>
      <dgm:t>
        <a:bodyPr/>
        <a:lstStyle/>
        <a:p>
          <a:endParaRPr lang="en-US"/>
        </a:p>
      </dgm:t>
    </dgm:pt>
    <dgm:pt modelId="{0BDA2D19-CCB7-BC47-9200-F5801844B4CE}" type="sibTrans" cxnId="{603BAF9D-FEA4-0B48-BF54-696AB2687BC2}">
      <dgm:prSet/>
      <dgm:spPr/>
      <dgm:t>
        <a:bodyPr/>
        <a:lstStyle/>
        <a:p>
          <a:endParaRPr lang="en-US"/>
        </a:p>
      </dgm:t>
    </dgm:pt>
    <dgm:pt modelId="{B4FF581B-F4FF-214D-831F-85314D894D9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</a:p>
      </dgm:t>
    </dgm:pt>
    <dgm:pt modelId="{3B643422-5CB6-6A44-AA0A-96BAC2CC8735}" type="parTrans" cxnId="{9330EC38-8BA3-574C-9E0C-F3D50FCE6249}">
      <dgm:prSet/>
      <dgm:spPr/>
      <dgm:t>
        <a:bodyPr/>
        <a:lstStyle/>
        <a:p>
          <a:endParaRPr lang="en-US"/>
        </a:p>
      </dgm:t>
    </dgm:pt>
    <dgm:pt modelId="{FDD61106-1134-7948-AC64-2C6B95FB86F7}" type="sibTrans" cxnId="{9330EC38-8BA3-574C-9E0C-F3D50FCE6249}">
      <dgm:prSet/>
      <dgm:spPr/>
      <dgm:t>
        <a:bodyPr/>
        <a:lstStyle/>
        <a:p>
          <a:endParaRPr lang="en-US"/>
        </a:p>
      </dgm:t>
    </dgm:pt>
    <dgm:pt modelId="{937752D6-EA5C-9E4B-A082-8C2300A280F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</a:p>
      </dgm:t>
    </dgm:pt>
    <dgm:pt modelId="{A608E109-A37E-154A-9310-AE41D915BD86}" type="parTrans" cxnId="{B48FB75B-ACB5-D34F-AD83-54B1C7476172}">
      <dgm:prSet/>
      <dgm:spPr/>
      <dgm:t>
        <a:bodyPr/>
        <a:lstStyle/>
        <a:p>
          <a:endParaRPr lang="en-US"/>
        </a:p>
      </dgm:t>
    </dgm:pt>
    <dgm:pt modelId="{9D0C17F2-081D-104F-9F25-6FDB504ACABB}" type="sibTrans" cxnId="{B48FB75B-ACB5-D34F-AD83-54B1C7476172}">
      <dgm:prSet/>
      <dgm:spPr/>
      <dgm:t>
        <a:bodyPr/>
        <a:lstStyle/>
        <a:p>
          <a:endParaRPr lang="en-US"/>
        </a:p>
      </dgm:t>
    </dgm:pt>
    <dgm:pt modelId="{1CEB8B0E-488D-3944-BBCF-7797477AC38A}" type="pres">
      <dgm:prSet presAssocID="{24CB1B3F-7284-6F4F-B03A-B1C8B478460C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722C87F3-7532-F34B-B245-990D41F3B46B}" type="pres">
      <dgm:prSet presAssocID="{24CB1B3F-7284-6F4F-B03A-B1C8B478460C}" presName="outerBox" presStyleCnt="0"/>
      <dgm:spPr/>
    </dgm:pt>
    <dgm:pt modelId="{186C3487-D930-474B-8B6C-26486CEE388F}" type="pres">
      <dgm:prSet presAssocID="{24CB1B3F-7284-6F4F-B03A-B1C8B478460C}" presName="outerBoxParent" presStyleLbl="node1" presStyleIdx="0" presStyleCnt="3"/>
      <dgm:spPr/>
    </dgm:pt>
    <dgm:pt modelId="{16042A49-132A-8B4A-BB63-D78C7C21B920}" type="pres">
      <dgm:prSet presAssocID="{24CB1B3F-7284-6F4F-B03A-B1C8B478460C}" presName="outerBoxChildren" presStyleCnt="0"/>
      <dgm:spPr/>
    </dgm:pt>
    <dgm:pt modelId="{D9E0821F-18B7-3648-A412-574102ADFAC5}" type="pres">
      <dgm:prSet presAssocID="{B7724777-71BF-BF44-B50B-40065B581871}" presName="oChild" presStyleLbl="fgAcc1" presStyleIdx="0" presStyleCnt="5">
        <dgm:presLayoutVars>
          <dgm:bulletEnabled val="1"/>
        </dgm:presLayoutVars>
      </dgm:prSet>
      <dgm:spPr/>
    </dgm:pt>
    <dgm:pt modelId="{360FC1EE-27E6-F54C-91FD-6D41469702C3}" type="pres">
      <dgm:prSet presAssocID="{24CB1B3F-7284-6F4F-B03A-B1C8B478460C}" presName="middleBox" presStyleCnt="0"/>
      <dgm:spPr/>
    </dgm:pt>
    <dgm:pt modelId="{E160426F-36A1-D34E-90B9-159EBE5C1F14}" type="pres">
      <dgm:prSet presAssocID="{24CB1B3F-7284-6F4F-B03A-B1C8B478460C}" presName="middleBoxParent" presStyleLbl="node1" presStyleIdx="1" presStyleCnt="3"/>
      <dgm:spPr/>
    </dgm:pt>
    <dgm:pt modelId="{3B749350-7535-3C46-AEFF-536C11AC5634}" type="pres">
      <dgm:prSet presAssocID="{24CB1B3F-7284-6F4F-B03A-B1C8B478460C}" presName="middleBoxChildren" presStyleCnt="0"/>
      <dgm:spPr/>
    </dgm:pt>
    <dgm:pt modelId="{888F03EE-EA62-0A44-BCD7-2C960EBED35A}" type="pres">
      <dgm:prSet presAssocID="{84FE1BE3-37A4-3B45-9F09-4FA434229570}" presName="mChild" presStyleLbl="fgAcc1" presStyleIdx="1" presStyleCnt="5">
        <dgm:presLayoutVars>
          <dgm:bulletEnabled val="1"/>
        </dgm:presLayoutVars>
      </dgm:prSet>
      <dgm:spPr/>
    </dgm:pt>
    <dgm:pt modelId="{4F027CA8-9280-E346-8CCC-9C5806303607}" type="pres">
      <dgm:prSet presAssocID="{005F6B1C-BD36-AD4E-AC5B-9F5FB5F74D3A}" presName="middleSibTrans" presStyleCnt="0"/>
      <dgm:spPr/>
    </dgm:pt>
    <dgm:pt modelId="{0ED11A57-7F16-7A46-98F1-9D827DB07889}" type="pres">
      <dgm:prSet presAssocID="{507D6E63-293F-E349-B81B-8FF85CCCFE05}" presName="mChild" presStyleLbl="fgAcc1" presStyleIdx="2" presStyleCnt="5">
        <dgm:presLayoutVars>
          <dgm:bulletEnabled val="1"/>
        </dgm:presLayoutVars>
      </dgm:prSet>
      <dgm:spPr/>
    </dgm:pt>
    <dgm:pt modelId="{4D5D8471-9A8C-2C41-B3BB-6B6D23F2B363}" type="pres">
      <dgm:prSet presAssocID="{24CB1B3F-7284-6F4F-B03A-B1C8B478460C}" presName="centerBox" presStyleCnt="0"/>
      <dgm:spPr/>
    </dgm:pt>
    <dgm:pt modelId="{36FFC2E4-7C6D-114C-8D2C-508E3EBD9206}" type="pres">
      <dgm:prSet presAssocID="{24CB1B3F-7284-6F4F-B03A-B1C8B478460C}" presName="centerBoxParent" presStyleLbl="node1" presStyleIdx="2" presStyleCnt="3"/>
      <dgm:spPr/>
    </dgm:pt>
    <dgm:pt modelId="{578516EA-C7D1-8648-A9E4-3031C198478A}" type="pres">
      <dgm:prSet presAssocID="{24CB1B3F-7284-6F4F-B03A-B1C8B478460C}" presName="centerBoxChildren" presStyleCnt="0"/>
      <dgm:spPr/>
    </dgm:pt>
    <dgm:pt modelId="{D9C69BC1-FB71-E346-ABC9-68531B4638A4}" type="pres">
      <dgm:prSet presAssocID="{B4FF581B-F4FF-214D-831F-85314D894D91}" presName="cChild" presStyleLbl="fgAcc1" presStyleIdx="3" presStyleCnt="5">
        <dgm:presLayoutVars>
          <dgm:bulletEnabled val="1"/>
        </dgm:presLayoutVars>
      </dgm:prSet>
      <dgm:spPr/>
    </dgm:pt>
    <dgm:pt modelId="{EA8CDBE6-364A-C541-979D-7977D9F09C45}" type="pres">
      <dgm:prSet presAssocID="{FDD61106-1134-7948-AC64-2C6B95FB86F7}" presName="centerSibTrans" presStyleCnt="0"/>
      <dgm:spPr/>
    </dgm:pt>
    <dgm:pt modelId="{CA82B6EE-48D1-BB4C-8112-D3045325C9A0}" type="pres">
      <dgm:prSet presAssocID="{937752D6-EA5C-9E4B-A082-8C2300A280FC}" presName="cChild" presStyleLbl="fgAcc1" presStyleIdx="4" presStyleCnt="5">
        <dgm:presLayoutVars>
          <dgm:bulletEnabled val="1"/>
        </dgm:presLayoutVars>
      </dgm:prSet>
      <dgm:spPr/>
    </dgm:pt>
  </dgm:ptLst>
  <dgm:cxnLst>
    <dgm:cxn modelId="{09C4390C-A882-F640-90E3-20C738487F80}" type="presOf" srcId="{8BE9CDC9-98E3-5D40-AF7A-58631BD4A227}" destId="{186C3487-D930-474B-8B6C-26486CEE388F}" srcOrd="0" destOrd="0" presId="urn:microsoft.com/office/officeart/2005/8/layout/target2"/>
    <dgm:cxn modelId="{FD46C411-71A1-764A-803C-0FF70080D165}" type="presOf" srcId="{24CB1B3F-7284-6F4F-B03A-B1C8B478460C}" destId="{1CEB8B0E-488D-3944-BBCF-7797477AC38A}" srcOrd="0" destOrd="0" presId="urn:microsoft.com/office/officeart/2005/8/layout/target2"/>
    <dgm:cxn modelId="{9330EC38-8BA3-574C-9E0C-F3D50FCE6249}" srcId="{BFEF0A71-74EA-4044-8AC2-41D21C59A12B}" destId="{B4FF581B-F4FF-214D-831F-85314D894D91}" srcOrd="0" destOrd="0" parTransId="{3B643422-5CB6-6A44-AA0A-96BAC2CC8735}" sibTransId="{FDD61106-1134-7948-AC64-2C6B95FB86F7}"/>
    <dgm:cxn modelId="{B48FB75B-ACB5-D34F-AD83-54B1C7476172}" srcId="{BFEF0A71-74EA-4044-8AC2-41D21C59A12B}" destId="{937752D6-EA5C-9E4B-A082-8C2300A280FC}" srcOrd="1" destOrd="0" parTransId="{A608E109-A37E-154A-9310-AE41D915BD86}" sibTransId="{9D0C17F2-081D-104F-9F25-6FDB504ACABB}"/>
    <dgm:cxn modelId="{FEBA4D61-216A-584A-B147-C5409EA9DEA0}" type="presOf" srcId="{46971C9E-C24D-1D4D-AB01-562754A705EC}" destId="{E160426F-36A1-D34E-90B9-159EBE5C1F14}" srcOrd="0" destOrd="0" presId="urn:microsoft.com/office/officeart/2005/8/layout/target2"/>
    <dgm:cxn modelId="{C80C0643-B7DA-7540-B05B-FB93AA396ABF}" type="presOf" srcId="{BFEF0A71-74EA-4044-8AC2-41D21C59A12B}" destId="{36FFC2E4-7C6D-114C-8D2C-508E3EBD9206}" srcOrd="0" destOrd="0" presId="urn:microsoft.com/office/officeart/2005/8/layout/target2"/>
    <dgm:cxn modelId="{66EAF84C-3770-9341-B709-B49D0EC81710}" type="presOf" srcId="{B7724777-71BF-BF44-B50B-40065B581871}" destId="{D9E0821F-18B7-3648-A412-574102ADFAC5}" srcOrd="0" destOrd="0" presId="urn:microsoft.com/office/officeart/2005/8/layout/target2"/>
    <dgm:cxn modelId="{636A2996-D168-254D-8DFF-3B97C2C8238E}" srcId="{8BE9CDC9-98E3-5D40-AF7A-58631BD4A227}" destId="{B7724777-71BF-BF44-B50B-40065B581871}" srcOrd="0" destOrd="0" parTransId="{554B62C7-3DFE-9845-BE8E-4475EF163E1F}" sibTransId="{4B9300B5-AADD-0544-9540-81FD59EA3DDC}"/>
    <dgm:cxn modelId="{DA59469C-1DF0-5846-957C-D2A7A0EDF6AD}" srcId="{24CB1B3F-7284-6F4F-B03A-B1C8B478460C}" destId="{8BE9CDC9-98E3-5D40-AF7A-58631BD4A227}" srcOrd="0" destOrd="0" parTransId="{0D98987D-1E02-2E47-9986-AE43478CF36D}" sibTransId="{14427CB5-64DE-8640-93FB-AAAE1316F03A}"/>
    <dgm:cxn modelId="{603BAF9D-FEA4-0B48-BF54-696AB2687BC2}" srcId="{24CB1B3F-7284-6F4F-B03A-B1C8B478460C}" destId="{BFEF0A71-74EA-4044-8AC2-41D21C59A12B}" srcOrd="2" destOrd="0" parTransId="{72197B1C-9263-FD41-BC5B-866C38F387A5}" sibTransId="{0BDA2D19-CCB7-BC47-9200-F5801844B4CE}"/>
    <dgm:cxn modelId="{2E699FA1-5662-8C48-8540-E2CAEA892E76}" type="presOf" srcId="{937752D6-EA5C-9E4B-A082-8C2300A280FC}" destId="{CA82B6EE-48D1-BB4C-8112-D3045325C9A0}" srcOrd="0" destOrd="0" presId="urn:microsoft.com/office/officeart/2005/8/layout/target2"/>
    <dgm:cxn modelId="{FD6E22AE-3BC3-E345-A170-23428B3BEE4A}" srcId="{24CB1B3F-7284-6F4F-B03A-B1C8B478460C}" destId="{46971C9E-C24D-1D4D-AB01-562754A705EC}" srcOrd="1" destOrd="0" parTransId="{ACB3A632-5764-254F-9965-6154DA001E92}" sibTransId="{B4C12133-8E2A-C041-A4F2-EF165FF5E632}"/>
    <dgm:cxn modelId="{5175C7AF-6915-3541-A303-AAB05DAC7460}" srcId="{46971C9E-C24D-1D4D-AB01-562754A705EC}" destId="{507D6E63-293F-E349-B81B-8FF85CCCFE05}" srcOrd="1" destOrd="0" parTransId="{792726EC-79A8-B040-968B-27A0C78D9EE3}" sibTransId="{FBA726DB-1E58-EB4D-9C12-4D202D682CDD}"/>
    <dgm:cxn modelId="{61B31ABA-CDB7-6C42-B1CB-FA5EB1ECD20D}" type="presOf" srcId="{507D6E63-293F-E349-B81B-8FF85CCCFE05}" destId="{0ED11A57-7F16-7A46-98F1-9D827DB07889}" srcOrd="0" destOrd="0" presId="urn:microsoft.com/office/officeart/2005/8/layout/target2"/>
    <dgm:cxn modelId="{382F2ECF-371A-204B-A76F-6F4C0841A426}" type="presOf" srcId="{84FE1BE3-37A4-3B45-9F09-4FA434229570}" destId="{888F03EE-EA62-0A44-BCD7-2C960EBED35A}" srcOrd="0" destOrd="0" presId="urn:microsoft.com/office/officeart/2005/8/layout/target2"/>
    <dgm:cxn modelId="{DD83F9E4-E4F3-A446-8E96-447BE9706AB6}" srcId="{46971C9E-C24D-1D4D-AB01-562754A705EC}" destId="{84FE1BE3-37A4-3B45-9F09-4FA434229570}" srcOrd="0" destOrd="0" parTransId="{E045E44F-D162-0B49-9E0C-70670BDE4A90}" sibTransId="{005F6B1C-BD36-AD4E-AC5B-9F5FB5F74D3A}"/>
    <dgm:cxn modelId="{FE5880EA-0421-B149-A1ED-5C625BAE234B}" type="presOf" srcId="{B4FF581B-F4FF-214D-831F-85314D894D91}" destId="{D9C69BC1-FB71-E346-ABC9-68531B4638A4}" srcOrd="0" destOrd="0" presId="urn:microsoft.com/office/officeart/2005/8/layout/target2"/>
    <dgm:cxn modelId="{0532E498-8B31-E840-BA30-CE197F8307A3}" type="presParOf" srcId="{1CEB8B0E-488D-3944-BBCF-7797477AC38A}" destId="{722C87F3-7532-F34B-B245-990D41F3B46B}" srcOrd="0" destOrd="0" presId="urn:microsoft.com/office/officeart/2005/8/layout/target2"/>
    <dgm:cxn modelId="{EDEB7631-8FC1-7B45-A8E6-FA56F5379706}" type="presParOf" srcId="{722C87F3-7532-F34B-B245-990D41F3B46B}" destId="{186C3487-D930-474B-8B6C-26486CEE388F}" srcOrd="0" destOrd="0" presId="urn:microsoft.com/office/officeart/2005/8/layout/target2"/>
    <dgm:cxn modelId="{D7DFCDAE-CCB4-CF4F-BC62-40D7223CB387}" type="presParOf" srcId="{722C87F3-7532-F34B-B245-990D41F3B46B}" destId="{16042A49-132A-8B4A-BB63-D78C7C21B920}" srcOrd="1" destOrd="0" presId="urn:microsoft.com/office/officeart/2005/8/layout/target2"/>
    <dgm:cxn modelId="{5898F73A-7A9A-D84B-9FB4-F4C5C8CEE8C9}" type="presParOf" srcId="{16042A49-132A-8B4A-BB63-D78C7C21B920}" destId="{D9E0821F-18B7-3648-A412-574102ADFAC5}" srcOrd="0" destOrd="0" presId="urn:microsoft.com/office/officeart/2005/8/layout/target2"/>
    <dgm:cxn modelId="{92FC411F-688F-1B42-A92D-07DC2A64CC1B}" type="presParOf" srcId="{1CEB8B0E-488D-3944-BBCF-7797477AC38A}" destId="{360FC1EE-27E6-F54C-91FD-6D41469702C3}" srcOrd="1" destOrd="0" presId="urn:microsoft.com/office/officeart/2005/8/layout/target2"/>
    <dgm:cxn modelId="{52D7DD19-64A9-EB49-B127-F31EABEDF18F}" type="presParOf" srcId="{360FC1EE-27E6-F54C-91FD-6D41469702C3}" destId="{E160426F-36A1-D34E-90B9-159EBE5C1F14}" srcOrd="0" destOrd="0" presId="urn:microsoft.com/office/officeart/2005/8/layout/target2"/>
    <dgm:cxn modelId="{F7E85D8A-B41D-5149-B41A-35B49016966B}" type="presParOf" srcId="{360FC1EE-27E6-F54C-91FD-6D41469702C3}" destId="{3B749350-7535-3C46-AEFF-536C11AC5634}" srcOrd="1" destOrd="0" presId="urn:microsoft.com/office/officeart/2005/8/layout/target2"/>
    <dgm:cxn modelId="{309CFD3A-7DF0-6E4D-B749-7A877DD607EF}" type="presParOf" srcId="{3B749350-7535-3C46-AEFF-536C11AC5634}" destId="{888F03EE-EA62-0A44-BCD7-2C960EBED35A}" srcOrd="0" destOrd="0" presId="urn:microsoft.com/office/officeart/2005/8/layout/target2"/>
    <dgm:cxn modelId="{851589C4-3337-8447-967B-C0B0B3EA8C75}" type="presParOf" srcId="{3B749350-7535-3C46-AEFF-536C11AC5634}" destId="{4F027CA8-9280-E346-8CCC-9C5806303607}" srcOrd="1" destOrd="0" presId="urn:microsoft.com/office/officeart/2005/8/layout/target2"/>
    <dgm:cxn modelId="{D78D0CC1-EC7E-C14A-906A-0D4269679029}" type="presParOf" srcId="{3B749350-7535-3C46-AEFF-536C11AC5634}" destId="{0ED11A57-7F16-7A46-98F1-9D827DB07889}" srcOrd="2" destOrd="0" presId="urn:microsoft.com/office/officeart/2005/8/layout/target2"/>
    <dgm:cxn modelId="{38654691-B0A1-9647-AE8E-AA4645C0BE09}" type="presParOf" srcId="{1CEB8B0E-488D-3944-BBCF-7797477AC38A}" destId="{4D5D8471-9A8C-2C41-B3BB-6B6D23F2B363}" srcOrd="2" destOrd="0" presId="urn:microsoft.com/office/officeart/2005/8/layout/target2"/>
    <dgm:cxn modelId="{1577E0B6-6E4E-1644-BC4C-F1D00CFDC5C5}" type="presParOf" srcId="{4D5D8471-9A8C-2C41-B3BB-6B6D23F2B363}" destId="{36FFC2E4-7C6D-114C-8D2C-508E3EBD9206}" srcOrd="0" destOrd="0" presId="urn:microsoft.com/office/officeart/2005/8/layout/target2"/>
    <dgm:cxn modelId="{D14423C7-711B-D747-BCAD-5EAE702D99F6}" type="presParOf" srcId="{4D5D8471-9A8C-2C41-B3BB-6B6D23F2B363}" destId="{578516EA-C7D1-8648-A9E4-3031C198478A}" srcOrd="1" destOrd="0" presId="urn:microsoft.com/office/officeart/2005/8/layout/target2"/>
    <dgm:cxn modelId="{D648C570-BD19-5C41-B0C8-F01CC8CA8C1C}" type="presParOf" srcId="{578516EA-C7D1-8648-A9E4-3031C198478A}" destId="{D9C69BC1-FB71-E346-ABC9-68531B4638A4}" srcOrd="0" destOrd="0" presId="urn:microsoft.com/office/officeart/2005/8/layout/target2"/>
    <dgm:cxn modelId="{54FAD771-F8A5-4D43-AFF9-1064FDCC4E9D}" type="presParOf" srcId="{578516EA-C7D1-8648-A9E4-3031C198478A}" destId="{EA8CDBE6-364A-C541-979D-7977D9F09C45}" srcOrd="1" destOrd="0" presId="urn:microsoft.com/office/officeart/2005/8/layout/target2"/>
    <dgm:cxn modelId="{F10BD7CB-08AD-FC45-9801-58FE4026AB2E}" type="presParOf" srcId="{578516EA-C7D1-8648-A9E4-3031C198478A}" destId="{CA82B6EE-48D1-BB4C-8112-D3045325C9A0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631D8C-C76E-4141-949C-8411656D8D26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C409AA-E74E-8A43-81E7-20E795899708}">
      <dgm:prSet/>
      <dgm:spPr>
        <a:solidFill>
          <a:schemeClr val="accent4"/>
        </a:solidFill>
        <a:ln>
          <a:solidFill>
            <a:schemeClr val="tx2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</a:p>
      </dgm:t>
    </dgm:pt>
    <dgm:pt modelId="{1EA95C6D-E067-8444-80C8-71BAEDE19722}" type="parTrans" cxnId="{1F14FDA6-5095-6B4C-9A2C-5C68F1113248}">
      <dgm:prSet/>
      <dgm:spPr/>
      <dgm:t>
        <a:bodyPr/>
        <a:lstStyle/>
        <a:p>
          <a:endParaRPr lang="en-US"/>
        </a:p>
      </dgm:t>
    </dgm:pt>
    <dgm:pt modelId="{B78682D2-6696-1A42-BBD9-2648B928CCBF}" type="sibTrans" cxnId="{1F14FDA6-5095-6B4C-9A2C-5C68F1113248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E8901660-7A45-5140-B454-4E2D8D5AA8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</a:p>
      </dgm:t>
    </dgm:pt>
    <dgm:pt modelId="{0BB6BD76-E2EC-6140-96B7-2A8726CD09A3}" type="parTrans" cxnId="{7A4E5EDA-F85C-A14C-AC6E-0B6B2550C620}">
      <dgm:prSet/>
      <dgm:spPr/>
      <dgm:t>
        <a:bodyPr/>
        <a:lstStyle/>
        <a:p>
          <a:endParaRPr lang="en-US"/>
        </a:p>
      </dgm:t>
    </dgm:pt>
    <dgm:pt modelId="{D4EFD207-8600-4040-8D3A-F2036A0B2E97}" type="sibTrans" cxnId="{7A4E5EDA-F85C-A14C-AC6E-0B6B2550C620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2E1FE990-DE05-034D-8526-9193E1EAF18E}">
      <dgm:prSet/>
      <dgm:spPr>
        <a:solidFill>
          <a:schemeClr val="accent3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</a:p>
      </dgm:t>
    </dgm:pt>
    <dgm:pt modelId="{70844F29-E1D1-FC41-96F1-965B063FA075}" type="parTrans" cxnId="{8953CEF4-9091-AD47-9B89-AE93777EFE8F}">
      <dgm:prSet/>
      <dgm:spPr/>
      <dgm:t>
        <a:bodyPr/>
        <a:lstStyle/>
        <a:p>
          <a:endParaRPr lang="en-US"/>
        </a:p>
      </dgm:t>
    </dgm:pt>
    <dgm:pt modelId="{E7FC6A39-52E1-A94B-B8DC-2A6A544CCC6A}" type="sibTrans" cxnId="{8953CEF4-9091-AD47-9B89-AE93777EFE8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D1AB6957-487C-FB47-BDE1-E47D7193CC3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</a:p>
      </dgm:t>
    </dgm:pt>
    <dgm:pt modelId="{7DCC1BA8-D607-594A-93C6-8A02DA61376A}" type="parTrans" cxnId="{59036F06-985C-7F42-B191-4214E5EB5F1F}">
      <dgm:prSet/>
      <dgm:spPr/>
      <dgm:t>
        <a:bodyPr/>
        <a:lstStyle/>
        <a:p>
          <a:endParaRPr lang="en-US"/>
        </a:p>
      </dgm:t>
    </dgm:pt>
    <dgm:pt modelId="{19DFBF3D-387F-F948-B644-74367A6A01E2}" type="sibTrans" cxnId="{59036F06-985C-7F42-B191-4214E5EB5F1F}">
      <dgm:prSet/>
      <dgm:spPr/>
      <dgm:t>
        <a:bodyPr/>
        <a:lstStyle/>
        <a:p>
          <a:endParaRPr lang="en-US"/>
        </a:p>
      </dgm:t>
    </dgm:pt>
    <dgm:pt modelId="{37038750-B625-5942-B498-3DF48AA3E481}" type="pres">
      <dgm:prSet presAssocID="{DD631D8C-C76E-4141-949C-8411656D8D26}" presName="outerComposite" presStyleCnt="0">
        <dgm:presLayoutVars>
          <dgm:chMax val="5"/>
          <dgm:dir/>
          <dgm:resizeHandles val="exact"/>
        </dgm:presLayoutVars>
      </dgm:prSet>
      <dgm:spPr/>
    </dgm:pt>
    <dgm:pt modelId="{56E03F2C-0E06-7A4A-A8EB-218E9FF17455}" type="pres">
      <dgm:prSet presAssocID="{DD631D8C-C76E-4141-949C-8411656D8D26}" presName="dummyMaxCanvas" presStyleCnt="0">
        <dgm:presLayoutVars/>
      </dgm:prSet>
      <dgm:spPr/>
    </dgm:pt>
    <dgm:pt modelId="{2D081643-A97E-8045-A04A-A5246EDD4742}" type="pres">
      <dgm:prSet presAssocID="{DD631D8C-C76E-4141-949C-8411656D8D26}" presName="FourNodes_1" presStyleLbl="node1" presStyleIdx="0" presStyleCnt="4">
        <dgm:presLayoutVars>
          <dgm:bulletEnabled val="1"/>
        </dgm:presLayoutVars>
      </dgm:prSet>
      <dgm:spPr/>
    </dgm:pt>
    <dgm:pt modelId="{BC5FBAA2-0298-2246-8B0B-C48AEAF19927}" type="pres">
      <dgm:prSet presAssocID="{DD631D8C-C76E-4141-949C-8411656D8D26}" presName="FourNodes_2" presStyleLbl="node1" presStyleIdx="1" presStyleCnt="4">
        <dgm:presLayoutVars>
          <dgm:bulletEnabled val="1"/>
        </dgm:presLayoutVars>
      </dgm:prSet>
      <dgm:spPr/>
    </dgm:pt>
    <dgm:pt modelId="{9C39314B-7B16-FF42-8A93-06167E077AB1}" type="pres">
      <dgm:prSet presAssocID="{DD631D8C-C76E-4141-949C-8411656D8D26}" presName="FourNodes_3" presStyleLbl="node1" presStyleIdx="2" presStyleCnt="4">
        <dgm:presLayoutVars>
          <dgm:bulletEnabled val="1"/>
        </dgm:presLayoutVars>
      </dgm:prSet>
      <dgm:spPr/>
    </dgm:pt>
    <dgm:pt modelId="{FF555A3E-B462-CE46-ADD7-0A2B96FC095F}" type="pres">
      <dgm:prSet presAssocID="{DD631D8C-C76E-4141-949C-8411656D8D26}" presName="FourNodes_4" presStyleLbl="node1" presStyleIdx="3" presStyleCnt="4">
        <dgm:presLayoutVars>
          <dgm:bulletEnabled val="1"/>
        </dgm:presLayoutVars>
      </dgm:prSet>
      <dgm:spPr/>
    </dgm:pt>
    <dgm:pt modelId="{17450B52-5D4C-0148-8E62-5277CDF3A5C7}" type="pres">
      <dgm:prSet presAssocID="{DD631D8C-C76E-4141-949C-8411656D8D26}" presName="FourConn_1-2" presStyleLbl="fgAccFollowNode1" presStyleIdx="0" presStyleCnt="3">
        <dgm:presLayoutVars>
          <dgm:bulletEnabled val="1"/>
        </dgm:presLayoutVars>
      </dgm:prSet>
      <dgm:spPr/>
    </dgm:pt>
    <dgm:pt modelId="{A1A835B4-ED2B-9747-9CA1-E778865DDC3A}" type="pres">
      <dgm:prSet presAssocID="{DD631D8C-C76E-4141-949C-8411656D8D26}" presName="FourConn_2-3" presStyleLbl="fgAccFollowNode1" presStyleIdx="1" presStyleCnt="3">
        <dgm:presLayoutVars>
          <dgm:bulletEnabled val="1"/>
        </dgm:presLayoutVars>
      </dgm:prSet>
      <dgm:spPr/>
    </dgm:pt>
    <dgm:pt modelId="{254B718B-E4CA-054E-A922-09189E21162A}" type="pres">
      <dgm:prSet presAssocID="{DD631D8C-C76E-4141-949C-8411656D8D26}" presName="FourConn_3-4" presStyleLbl="fgAccFollowNode1" presStyleIdx="2" presStyleCnt="3">
        <dgm:presLayoutVars>
          <dgm:bulletEnabled val="1"/>
        </dgm:presLayoutVars>
      </dgm:prSet>
      <dgm:spPr/>
    </dgm:pt>
    <dgm:pt modelId="{506AB1F3-0042-BF44-852E-E236AF7AA5AB}" type="pres">
      <dgm:prSet presAssocID="{DD631D8C-C76E-4141-949C-8411656D8D26}" presName="FourNodes_1_text" presStyleLbl="node1" presStyleIdx="3" presStyleCnt="4">
        <dgm:presLayoutVars>
          <dgm:bulletEnabled val="1"/>
        </dgm:presLayoutVars>
      </dgm:prSet>
      <dgm:spPr/>
    </dgm:pt>
    <dgm:pt modelId="{2F830BA8-4BD1-CF44-8145-C1979AD6B59B}" type="pres">
      <dgm:prSet presAssocID="{DD631D8C-C76E-4141-949C-8411656D8D26}" presName="FourNodes_2_text" presStyleLbl="node1" presStyleIdx="3" presStyleCnt="4">
        <dgm:presLayoutVars>
          <dgm:bulletEnabled val="1"/>
        </dgm:presLayoutVars>
      </dgm:prSet>
      <dgm:spPr/>
    </dgm:pt>
    <dgm:pt modelId="{AF0A0EC7-4D3A-B84D-84B7-44DA7B96F4F2}" type="pres">
      <dgm:prSet presAssocID="{DD631D8C-C76E-4141-949C-8411656D8D26}" presName="FourNodes_3_text" presStyleLbl="node1" presStyleIdx="3" presStyleCnt="4">
        <dgm:presLayoutVars>
          <dgm:bulletEnabled val="1"/>
        </dgm:presLayoutVars>
      </dgm:prSet>
      <dgm:spPr/>
    </dgm:pt>
    <dgm:pt modelId="{D096BC47-187B-6F41-AC73-47BAFFDB553B}" type="pres">
      <dgm:prSet presAssocID="{DD631D8C-C76E-4141-949C-8411656D8D2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9036F06-985C-7F42-B191-4214E5EB5F1F}" srcId="{DD631D8C-C76E-4141-949C-8411656D8D26}" destId="{D1AB6957-487C-FB47-BDE1-E47D7193CC3E}" srcOrd="3" destOrd="0" parTransId="{7DCC1BA8-D607-594A-93C6-8A02DA61376A}" sibTransId="{19DFBF3D-387F-F948-B644-74367A6A01E2}"/>
    <dgm:cxn modelId="{9DF4EC0C-8C78-7641-8AB0-93C21665AA9B}" type="presOf" srcId="{E7FC6A39-52E1-A94B-B8DC-2A6A544CCC6A}" destId="{254B718B-E4CA-054E-A922-09189E21162A}" srcOrd="0" destOrd="0" presId="urn:microsoft.com/office/officeart/2005/8/layout/vProcess5"/>
    <dgm:cxn modelId="{B911BA13-E76F-7E4F-B64F-B76D9B7CC067}" type="presOf" srcId="{E8901660-7A45-5140-B454-4E2D8D5AA827}" destId="{BC5FBAA2-0298-2246-8B0B-C48AEAF19927}" srcOrd="0" destOrd="0" presId="urn:microsoft.com/office/officeart/2005/8/layout/vProcess5"/>
    <dgm:cxn modelId="{D3F18214-9AD4-5849-9A03-B8D116854E03}" type="presOf" srcId="{B78682D2-6696-1A42-BBD9-2648B928CCBF}" destId="{17450B52-5D4C-0148-8E62-5277CDF3A5C7}" srcOrd="0" destOrd="0" presId="urn:microsoft.com/office/officeart/2005/8/layout/vProcess5"/>
    <dgm:cxn modelId="{5427162C-D623-CD4D-8D3D-65B13A25FE41}" type="presOf" srcId="{DD631D8C-C76E-4141-949C-8411656D8D26}" destId="{37038750-B625-5942-B498-3DF48AA3E481}" srcOrd="0" destOrd="0" presId="urn:microsoft.com/office/officeart/2005/8/layout/vProcess5"/>
    <dgm:cxn modelId="{9BEC915B-68C6-1941-A8B9-043093219A08}" type="presOf" srcId="{E8901660-7A45-5140-B454-4E2D8D5AA827}" destId="{2F830BA8-4BD1-CF44-8145-C1979AD6B59B}" srcOrd="1" destOrd="0" presId="urn:microsoft.com/office/officeart/2005/8/layout/vProcess5"/>
    <dgm:cxn modelId="{EDF6D664-0D05-3649-873F-9C587A010530}" type="presOf" srcId="{84C409AA-E74E-8A43-81E7-20E795899708}" destId="{2D081643-A97E-8045-A04A-A5246EDD4742}" srcOrd="0" destOrd="0" presId="urn:microsoft.com/office/officeart/2005/8/layout/vProcess5"/>
    <dgm:cxn modelId="{4A9CF355-BE3D-D74F-8672-6B0AB9AFACBB}" type="presOf" srcId="{2E1FE990-DE05-034D-8526-9193E1EAF18E}" destId="{AF0A0EC7-4D3A-B84D-84B7-44DA7B96F4F2}" srcOrd="1" destOrd="0" presId="urn:microsoft.com/office/officeart/2005/8/layout/vProcess5"/>
    <dgm:cxn modelId="{F8A43784-F8C4-9F4C-980C-A664A0293C68}" type="presOf" srcId="{84C409AA-E74E-8A43-81E7-20E795899708}" destId="{506AB1F3-0042-BF44-852E-E236AF7AA5AB}" srcOrd="1" destOrd="0" presId="urn:microsoft.com/office/officeart/2005/8/layout/vProcess5"/>
    <dgm:cxn modelId="{9E907098-FEF5-F84E-88B0-661E89EAC90E}" type="presOf" srcId="{2E1FE990-DE05-034D-8526-9193E1EAF18E}" destId="{9C39314B-7B16-FF42-8A93-06167E077AB1}" srcOrd="0" destOrd="0" presId="urn:microsoft.com/office/officeart/2005/8/layout/vProcess5"/>
    <dgm:cxn modelId="{95CC499D-AE6C-AE4B-9123-9D58C9A86F57}" type="presOf" srcId="{D4EFD207-8600-4040-8D3A-F2036A0B2E97}" destId="{A1A835B4-ED2B-9747-9CA1-E778865DDC3A}" srcOrd="0" destOrd="0" presId="urn:microsoft.com/office/officeart/2005/8/layout/vProcess5"/>
    <dgm:cxn modelId="{1F14FDA6-5095-6B4C-9A2C-5C68F1113248}" srcId="{DD631D8C-C76E-4141-949C-8411656D8D26}" destId="{84C409AA-E74E-8A43-81E7-20E795899708}" srcOrd="0" destOrd="0" parTransId="{1EA95C6D-E067-8444-80C8-71BAEDE19722}" sibTransId="{B78682D2-6696-1A42-BBD9-2648B928CCBF}"/>
    <dgm:cxn modelId="{66D1B9B3-A13B-F34E-B8FD-2955D6340016}" type="presOf" srcId="{D1AB6957-487C-FB47-BDE1-E47D7193CC3E}" destId="{FF555A3E-B462-CE46-ADD7-0A2B96FC095F}" srcOrd="0" destOrd="0" presId="urn:microsoft.com/office/officeart/2005/8/layout/vProcess5"/>
    <dgm:cxn modelId="{7A4E5EDA-F85C-A14C-AC6E-0B6B2550C620}" srcId="{DD631D8C-C76E-4141-949C-8411656D8D26}" destId="{E8901660-7A45-5140-B454-4E2D8D5AA827}" srcOrd="1" destOrd="0" parTransId="{0BB6BD76-E2EC-6140-96B7-2A8726CD09A3}" sibTransId="{D4EFD207-8600-4040-8D3A-F2036A0B2E97}"/>
    <dgm:cxn modelId="{8953CEF4-9091-AD47-9B89-AE93777EFE8F}" srcId="{DD631D8C-C76E-4141-949C-8411656D8D26}" destId="{2E1FE990-DE05-034D-8526-9193E1EAF18E}" srcOrd="2" destOrd="0" parTransId="{70844F29-E1D1-FC41-96F1-965B063FA075}" sibTransId="{E7FC6A39-52E1-A94B-B8DC-2A6A544CCC6A}"/>
    <dgm:cxn modelId="{98EF90FB-F748-0E4A-B35C-C8DFD134DC79}" type="presOf" srcId="{D1AB6957-487C-FB47-BDE1-E47D7193CC3E}" destId="{D096BC47-187B-6F41-AC73-47BAFFDB553B}" srcOrd="1" destOrd="0" presId="urn:microsoft.com/office/officeart/2005/8/layout/vProcess5"/>
    <dgm:cxn modelId="{BAE729A8-46E4-B84E-9968-3B7FC7D38250}" type="presParOf" srcId="{37038750-B625-5942-B498-3DF48AA3E481}" destId="{56E03F2C-0E06-7A4A-A8EB-218E9FF17455}" srcOrd="0" destOrd="0" presId="urn:microsoft.com/office/officeart/2005/8/layout/vProcess5"/>
    <dgm:cxn modelId="{9879A4ED-FE60-094D-944F-853D93D464CF}" type="presParOf" srcId="{37038750-B625-5942-B498-3DF48AA3E481}" destId="{2D081643-A97E-8045-A04A-A5246EDD4742}" srcOrd="1" destOrd="0" presId="urn:microsoft.com/office/officeart/2005/8/layout/vProcess5"/>
    <dgm:cxn modelId="{9DC5C5C2-651B-BD4E-BEB0-89EF985CBAD7}" type="presParOf" srcId="{37038750-B625-5942-B498-3DF48AA3E481}" destId="{BC5FBAA2-0298-2246-8B0B-C48AEAF19927}" srcOrd="2" destOrd="0" presId="urn:microsoft.com/office/officeart/2005/8/layout/vProcess5"/>
    <dgm:cxn modelId="{236ADBCD-B99D-9C43-9F8D-46073D4B1244}" type="presParOf" srcId="{37038750-B625-5942-B498-3DF48AA3E481}" destId="{9C39314B-7B16-FF42-8A93-06167E077AB1}" srcOrd="3" destOrd="0" presId="urn:microsoft.com/office/officeart/2005/8/layout/vProcess5"/>
    <dgm:cxn modelId="{DB9046B9-A3EE-9748-A689-7B4C1A47FBAA}" type="presParOf" srcId="{37038750-B625-5942-B498-3DF48AA3E481}" destId="{FF555A3E-B462-CE46-ADD7-0A2B96FC095F}" srcOrd="4" destOrd="0" presId="urn:microsoft.com/office/officeart/2005/8/layout/vProcess5"/>
    <dgm:cxn modelId="{39D378F4-7193-574E-951B-5E5D53B11CA7}" type="presParOf" srcId="{37038750-B625-5942-B498-3DF48AA3E481}" destId="{17450B52-5D4C-0148-8E62-5277CDF3A5C7}" srcOrd="5" destOrd="0" presId="urn:microsoft.com/office/officeart/2005/8/layout/vProcess5"/>
    <dgm:cxn modelId="{0BE1BD9F-217D-484B-AECA-9F89AF9AF68A}" type="presParOf" srcId="{37038750-B625-5942-B498-3DF48AA3E481}" destId="{A1A835B4-ED2B-9747-9CA1-E778865DDC3A}" srcOrd="6" destOrd="0" presId="urn:microsoft.com/office/officeart/2005/8/layout/vProcess5"/>
    <dgm:cxn modelId="{08FC6AD0-6FAC-E746-BBEC-CB605C60F680}" type="presParOf" srcId="{37038750-B625-5942-B498-3DF48AA3E481}" destId="{254B718B-E4CA-054E-A922-09189E21162A}" srcOrd="7" destOrd="0" presId="urn:microsoft.com/office/officeart/2005/8/layout/vProcess5"/>
    <dgm:cxn modelId="{9C110B12-2A04-2740-9C78-AF4358B73613}" type="presParOf" srcId="{37038750-B625-5942-B498-3DF48AA3E481}" destId="{506AB1F3-0042-BF44-852E-E236AF7AA5AB}" srcOrd="8" destOrd="0" presId="urn:microsoft.com/office/officeart/2005/8/layout/vProcess5"/>
    <dgm:cxn modelId="{BAF8365A-06C4-CB47-B39F-7C3F41BA1FC8}" type="presParOf" srcId="{37038750-B625-5942-B498-3DF48AA3E481}" destId="{2F830BA8-4BD1-CF44-8145-C1979AD6B59B}" srcOrd="9" destOrd="0" presId="urn:microsoft.com/office/officeart/2005/8/layout/vProcess5"/>
    <dgm:cxn modelId="{CFC3785A-410D-0540-8A85-A2A02118B7CE}" type="presParOf" srcId="{37038750-B625-5942-B498-3DF48AA3E481}" destId="{AF0A0EC7-4D3A-B84D-84B7-44DA7B96F4F2}" srcOrd="10" destOrd="0" presId="urn:microsoft.com/office/officeart/2005/8/layout/vProcess5"/>
    <dgm:cxn modelId="{5697F772-71DD-9642-A5D3-BD783BBD352A}" type="presParOf" srcId="{37038750-B625-5942-B498-3DF48AA3E481}" destId="{D096BC47-187B-6F41-AC73-47BAFFDB553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97292E-1072-914E-A524-434D6CCD021C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4FB7F-8646-4944-BD49-5FB2EDAFDDFB}">
      <dgm:prSet/>
      <dgm:spPr/>
      <dgm:t>
        <a:bodyPr/>
        <a:lstStyle/>
        <a:p>
          <a:pPr rtl="0"/>
          <a:r>
            <a:rPr lang="en-US" dirty="0"/>
            <a:t>Two design issues arise in implementing interrupt I/O:</a:t>
          </a:r>
        </a:p>
      </dgm:t>
    </dgm:pt>
    <dgm:pt modelId="{F1B850DD-8F3D-1A4E-A91A-51CCC55B8C37}" type="parTrans" cxnId="{7149DBB6-2CEE-0948-982C-55C2F38A6920}">
      <dgm:prSet/>
      <dgm:spPr/>
      <dgm:t>
        <a:bodyPr/>
        <a:lstStyle/>
        <a:p>
          <a:endParaRPr lang="en-US"/>
        </a:p>
      </dgm:t>
    </dgm:pt>
    <dgm:pt modelId="{A29CF1BD-FAD1-6848-8016-329B85F8FDCC}" type="sibTrans" cxnId="{7149DBB6-2CEE-0948-982C-55C2F38A6920}">
      <dgm:prSet/>
      <dgm:spPr/>
      <dgm:t>
        <a:bodyPr/>
        <a:lstStyle/>
        <a:p>
          <a:endParaRPr lang="en-US"/>
        </a:p>
      </dgm:t>
    </dgm:pt>
    <dgm:pt modelId="{59A8949A-1615-2743-B144-D9A44E7F06AA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/>
            <a:t>Because there will be multiple I/O modules how does the processor determine which device issued the interrupt?</a:t>
          </a:r>
        </a:p>
      </dgm:t>
    </dgm:pt>
    <dgm:pt modelId="{4B4FDFF7-2ED7-264B-B7E1-038E0E40AA41}" type="parTrans" cxnId="{015D23C1-A542-434C-8DBC-60086A938CC9}">
      <dgm:prSet/>
      <dgm:spPr/>
      <dgm:t>
        <a:bodyPr/>
        <a:lstStyle/>
        <a:p>
          <a:endParaRPr lang="en-US"/>
        </a:p>
      </dgm:t>
    </dgm:pt>
    <dgm:pt modelId="{FF0F12F6-3B43-4547-B5BD-08E8733A779C}" type="sibTrans" cxnId="{015D23C1-A542-434C-8DBC-60086A938CC9}">
      <dgm:prSet/>
      <dgm:spPr/>
      <dgm:t>
        <a:bodyPr/>
        <a:lstStyle/>
        <a:p>
          <a:endParaRPr lang="en-US"/>
        </a:p>
      </dgm:t>
    </dgm:pt>
    <dgm:pt modelId="{33BD0BC1-9BB7-0C4A-BE61-DCCB0A569CAD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/>
            <a:t>If multiple interrupts have occurred how does the processor decide which one to process?</a:t>
          </a:r>
        </a:p>
      </dgm:t>
    </dgm:pt>
    <dgm:pt modelId="{2D9E16DC-5EA6-F142-AF18-1AB3F341AD43}" type="parTrans" cxnId="{369812B3-4263-BF43-BCFE-A3E28CC9AC32}">
      <dgm:prSet/>
      <dgm:spPr/>
      <dgm:t>
        <a:bodyPr/>
        <a:lstStyle/>
        <a:p>
          <a:endParaRPr lang="en-US"/>
        </a:p>
      </dgm:t>
    </dgm:pt>
    <dgm:pt modelId="{9AA7AD9E-787F-F14F-96A5-8A8A83580255}" type="sibTrans" cxnId="{369812B3-4263-BF43-BCFE-A3E28CC9AC32}">
      <dgm:prSet/>
      <dgm:spPr/>
      <dgm:t>
        <a:bodyPr/>
        <a:lstStyle/>
        <a:p>
          <a:endParaRPr lang="en-US"/>
        </a:p>
      </dgm:t>
    </dgm:pt>
    <dgm:pt modelId="{C90C425A-3699-C94F-949A-9F2EE7373416}" type="pres">
      <dgm:prSet presAssocID="{8F97292E-1072-914E-A524-434D6CCD021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79B3CF0-9CAE-B343-B232-5C2465E8FC3E}" type="pres">
      <dgm:prSet presAssocID="{B274FB7F-8646-4944-BD49-5FB2EDAFDDFB}" presName="circle1" presStyleLbl="node1" presStyleIdx="0" presStyleCnt="1"/>
      <dgm:spPr/>
    </dgm:pt>
    <dgm:pt modelId="{B69453AE-0509-B746-BC23-18E5C6616DFB}" type="pres">
      <dgm:prSet presAssocID="{B274FB7F-8646-4944-BD49-5FB2EDAFDDFB}" presName="space" presStyleCnt="0"/>
      <dgm:spPr/>
    </dgm:pt>
    <dgm:pt modelId="{7D7FB7A5-F696-9647-ABB9-D8A22B79B8A6}" type="pres">
      <dgm:prSet presAssocID="{B274FB7F-8646-4944-BD49-5FB2EDAFDDFB}" presName="rect1" presStyleLbl="alignAcc1" presStyleIdx="0" presStyleCnt="1"/>
      <dgm:spPr/>
    </dgm:pt>
    <dgm:pt modelId="{DD14096B-5856-A049-BA4D-7D776A74C2E4}" type="pres">
      <dgm:prSet presAssocID="{B274FB7F-8646-4944-BD49-5FB2EDAFDDFB}" presName="rect1ParTx" presStyleLbl="alignAcc1" presStyleIdx="0" presStyleCnt="1">
        <dgm:presLayoutVars>
          <dgm:chMax val="1"/>
          <dgm:bulletEnabled val="1"/>
        </dgm:presLayoutVars>
      </dgm:prSet>
      <dgm:spPr/>
    </dgm:pt>
    <dgm:pt modelId="{AA9AB4DF-3535-8743-AE99-D8593EFA5EEC}" type="pres">
      <dgm:prSet presAssocID="{B274FB7F-8646-4944-BD49-5FB2EDAFDDFB}" presName="rect1ChTx" presStyleLbl="alignAcc1" presStyleIdx="0" presStyleCnt="1">
        <dgm:presLayoutVars>
          <dgm:bulletEnabled val="1"/>
        </dgm:presLayoutVars>
      </dgm:prSet>
      <dgm:spPr/>
    </dgm:pt>
  </dgm:ptLst>
  <dgm:cxnLst>
    <dgm:cxn modelId="{80036205-3462-2746-82D6-F92164C7E3FC}" type="presOf" srcId="{B274FB7F-8646-4944-BD49-5FB2EDAFDDFB}" destId="{7D7FB7A5-F696-9647-ABB9-D8A22B79B8A6}" srcOrd="0" destOrd="0" presId="urn:microsoft.com/office/officeart/2005/8/layout/target3"/>
    <dgm:cxn modelId="{50CC2C39-32CE-0C4E-BC3F-9027267E7674}" type="presOf" srcId="{8F97292E-1072-914E-A524-434D6CCD021C}" destId="{C90C425A-3699-C94F-949A-9F2EE7373416}" srcOrd="0" destOrd="0" presId="urn:microsoft.com/office/officeart/2005/8/layout/target3"/>
    <dgm:cxn modelId="{CA4D5C82-5E75-614B-9D93-E2CFBE767E7F}" type="presOf" srcId="{B274FB7F-8646-4944-BD49-5FB2EDAFDDFB}" destId="{DD14096B-5856-A049-BA4D-7D776A74C2E4}" srcOrd="1" destOrd="0" presId="urn:microsoft.com/office/officeart/2005/8/layout/target3"/>
    <dgm:cxn modelId="{369812B3-4263-BF43-BCFE-A3E28CC9AC32}" srcId="{B274FB7F-8646-4944-BD49-5FB2EDAFDDFB}" destId="{33BD0BC1-9BB7-0C4A-BE61-DCCB0A569CAD}" srcOrd="1" destOrd="0" parTransId="{2D9E16DC-5EA6-F142-AF18-1AB3F341AD43}" sibTransId="{9AA7AD9E-787F-F14F-96A5-8A8A83580255}"/>
    <dgm:cxn modelId="{7149DBB6-2CEE-0948-982C-55C2F38A6920}" srcId="{8F97292E-1072-914E-A524-434D6CCD021C}" destId="{B274FB7F-8646-4944-BD49-5FB2EDAFDDFB}" srcOrd="0" destOrd="0" parTransId="{F1B850DD-8F3D-1A4E-A91A-51CCC55B8C37}" sibTransId="{A29CF1BD-FAD1-6848-8016-329B85F8FDCC}"/>
    <dgm:cxn modelId="{015D23C1-A542-434C-8DBC-60086A938CC9}" srcId="{B274FB7F-8646-4944-BD49-5FB2EDAFDDFB}" destId="{59A8949A-1615-2743-B144-D9A44E7F06AA}" srcOrd="0" destOrd="0" parTransId="{4B4FDFF7-2ED7-264B-B7E1-038E0E40AA41}" sibTransId="{FF0F12F6-3B43-4547-B5BD-08E8733A779C}"/>
    <dgm:cxn modelId="{00E9E8C4-1630-8041-92B8-FAED684D5D3B}" type="presOf" srcId="{33BD0BC1-9BB7-0C4A-BE61-DCCB0A569CAD}" destId="{AA9AB4DF-3535-8743-AE99-D8593EFA5EEC}" srcOrd="0" destOrd="1" presId="urn:microsoft.com/office/officeart/2005/8/layout/target3"/>
    <dgm:cxn modelId="{211769FA-460C-E14A-8C63-ADBC5FA6D677}" type="presOf" srcId="{59A8949A-1615-2743-B144-D9A44E7F06AA}" destId="{AA9AB4DF-3535-8743-AE99-D8593EFA5EEC}" srcOrd="0" destOrd="0" presId="urn:microsoft.com/office/officeart/2005/8/layout/target3"/>
    <dgm:cxn modelId="{8368D925-5F9E-D64D-A8DD-D2E9B68A1FF1}" type="presParOf" srcId="{C90C425A-3699-C94F-949A-9F2EE7373416}" destId="{879B3CF0-9CAE-B343-B232-5C2465E8FC3E}" srcOrd="0" destOrd="0" presId="urn:microsoft.com/office/officeart/2005/8/layout/target3"/>
    <dgm:cxn modelId="{D7C22E50-7217-B246-BABD-3EF7510840F7}" type="presParOf" srcId="{C90C425A-3699-C94F-949A-9F2EE7373416}" destId="{B69453AE-0509-B746-BC23-18E5C6616DFB}" srcOrd="1" destOrd="0" presId="urn:microsoft.com/office/officeart/2005/8/layout/target3"/>
    <dgm:cxn modelId="{59FC14BF-942F-174E-A941-1435356C9616}" type="presParOf" srcId="{C90C425A-3699-C94F-949A-9F2EE7373416}" destId="{7D7FB7A5-F696-9647-ABB9-D8A22B79B8A6}" srcOrd="2" destOrd="0" presId="urn:microsoft.com/office/officeart/2005/8/layout/target3"/>
    <dgm:cxn modelId="{D9CA91D2-5096-404B-9E14-86E405CB44E6}" type="presParOf" srcId="{C90C425A-3699-C94F-949A-9F2EE7373416}" destId="{DD14096B-5856-A049-BA4D-7D776A74C2E4}" srcOrd="3" destOrd="0" presId="urn:microsoft.com/office/officeart/2005/8/layout/target3"/>
    <dgm:cxn modelId="{29BBB0D7-F25F-A446-8FC0-1CCD3F961E07}" type="presParOf" srcId="{C90C425A-3699-C94F-949A-9F2EE7373416}" destId="{AA9AB4DF-3535-8743-AE99-D8593EFA5EEC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3487-D930-474B-8B6C-26486CEE388F}">
      <dsp:nvSpPr>
        <dsp:cNvPr id="0" name=""/>
        <dsp:cNvSpPr/>
      </dsp:nvSpPr>
      <dsp:spPr>
        <a:xfrm>
          <a:off x="0" y="0"/>
          <a:ext cx="8534400" cy="541020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4198916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</a:p>
      </dsp:txBody>
      <dsp:txXfrm>
        <a:off x="134690" y="134690"/>
        <a:ext cx="8265020" cy="5140820"/>
      </dsp:txXfrm>
    </dsp:sp>
    <dsp:sp modelId="{D9E0821F-18B7-3648-A412-574102ADFAC5}">
      <dsp:nvSpPr>
        <dsp:cNvPr id="0" name=""/>
        <dsp:cNvSpPr/>
      </dsp:nvSpPr>
      <dsp:spPr>
        <a:xfrm>
          <a:off x="213360" y="1352550"/>
          <a:ext cx="1280160" cy="37871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</a:p>
      </dsp:txBody>
      <dsp:txXfrm>
        <a:off x="252729" y="1391919"/>
        <a:ext cx="1201422" cy="3708402"/>
      </dsp:txXfrm>
    </dsp:sp>
    <dsp:sp modelId="{E160426F-36A1-D34E-90B9-159EBE5C1F14}">
      <dsp:nvSpPr>
        <dsp:cNvPr id="0" name=""/>
        <dsp:cNvSpPr/>
      </dsp:nvSpPr>
      <dsp:spPr>
        <a:xfrm>
          <a:off x="1706880" y="1352550"/>
          <a:ext cx="6614160" cy="3787140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2404834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</a:p>
      </dsp:txBody>
      <dsp:txXfrm>
        <a:off x="1823348" y="1469018"/>
        <a:ext cx="6381224" cy="3554204"/>
      </dsp:txXfrm>
    </dsp:sp>
    <dsp:sp modelId="{888F03EE-EA62-0A44-BCD7-2C960EBED35A}">
      <dsp:nvSpPr>
        <dsp:cNvPr id="0" name=""/>
        <dsp:cNvSpPr/>
      </dsp:nvSpPr>
      <dsp:spPr>
        <a:xfrm>
          <a:off x="1872234" y="2678049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</a:p>
      </dsp:txBody>
      <dsp:txXfrm>
        <a:off x="1904737" y="2710552"/>
        <a:ext cx="1257826" cy="991898"/>
      </dsp:txXfrm>
    </dsp:sp>
    <dsp:sp modelId="{0ED11A57-7F16-7A46-98F1-9D827DB07889}">
      <dsp:nvSpPr>
        <dsp:cNvPr id="0" name=""/>
        <dsp:cNvSpPr/>
      </dsp:nvSpPr>
      <dsp:spPr>
        <a:xfrm>
          <a:off x="1872234" y="3797085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</a:p>
      </dsp:txBody>
      <dsp:txXfrm>
        <a:off x="1904737" y="3829588"/>
        <a:ext cx="1257826" cy="991898"/>
      </dsp:txXfrm>
    </dsp:sp>
    <dsp:sp modelId="{36FFC2E4-7C6D-114C-8D2C-508E3EBD9206}">
      <dsp:nvSpPr>
        <dsp:cNvPr id="0" name=""/>
        <dsp:cNvSpPr/>
      </dsp:nvSpPr>
      <dsp:spPr>
        <a:xfrm>
          <a:off x="3371088" y="2705100"/>
          <a:ext cx="4736592" cy="2164080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1221503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</a:p>
      </dsp:txBody>
      <dsp:txXfrm>
        <a:off x="3437641" y="2771653"/>
        <a:ext cx="4603486" cy="2030974"/>
      </dsp:txXfrm>
    </dsp:sp>
    <dsp:sp modelId="{D9C69BC1-FB71-E346-ABC9-68531B4638A4}">
      <dsp:nvSpPr>
        <dsp:cNvPr id="0" name=""/>
        <dsp:cNvSpPr/>
      </dsp:nvSpPr>
      <dsp:spPr>
        <a:xfrm>
          <a:off x="3489502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</a:p>
      </dsp:txBody>
      <dsp:txXfrm>
        <a:off x="3519451" y="3708885"/>
        <a:ext cx="2157025" cy="913938"/>
      </dsp:txXfrm>
    </dsp:sp>
    <dsp:sp modelId="{CA82B6EE-48D1-BB4C-8112-D3045325C9A0}">
      <dsp:nvSpPr>
        <dsp:cNvPr id="0" name=""/>
        <dsp:cNvSpPr/>
      </dsp:nvSpPr>
      <dsp:spPr>
        <a:xfrm>
          <a:off x="5769497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</a:p>
      </dsp:txBody>
      <dsp:txXfrm>
        <a:off x="5799446" y="3708885"/>
        <a:ext cx="2157025" cy="913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81643-A97E-8045-A04A-A5246EDD4742}">
      <dsp:nvSpPr>
        <dsp:cNvPr id="0" name=""/>
        <dsp:cNvSpPr/>
      </dsp:nvSpPr>
      <dsp:spPr>
        <a:xfrm>
          <a:off x="0" y="0"/>
          <a:ext cx="6766560" cy="1156716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tx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</a:p>
      </dsp:txBody>
      <dsp:txXfrm>
        <a:off x="33879" y="33879"/>
        <a:ext cx="5420630" cy="1088958"/>
      </dsp:txXfrm>
    </dsp:sp>
    <dsp:sp modelId="{BC5FBAA2-0298-2246-8B0B-C48AEAF19927}">
      <dsp:nvSpPr>
        <dsp:cNvPr id="0" name=""/>
        <dsp:cNvSpPr/>
      </dsp:nvSpPr>
      <dsp:spPr>
        <a:xfrm>
          <a:off x="566699" y="1367028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</a:p>
      </dsp:txBody>
      <dsp:txXfrm>
        <a:off x="600578" y="1400907"/>
        <a:ext cx="5380237" cy="1088958"/>
      </dsp:txXfrm>
    </dsp:sp>
    <dsp:sp modelId="{9C39314B-7B16-FF42-8A93-06167E077AB1}">
      <dsp:nvSpPr>
        <dsp:cNvPr id="0" name=""/>
        <dsp:cNvSpPr/>
      </dsp:nvSpPr>
      <dsp:spPr>
        <a:xfrm>
          <a:off x="1124940" y="2734056"/>
          <a:ext cx="6766560" cy="115671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</a:p>
      </dsp:txBody>
      <dsp:txXfrm>
        <a:off x="1158819" y="2767935"/>
        <a:ext cx="5388695" cy="1088958"/>
      </dsp:txXfrm>
    </dsp:sp>
    <dsp:sp modelId="{FF555A3E-B462-CE46-ADD7-0A2B96FC095F}">
      <dsp:nvSpPr>
        <dsp:cNvPr id="0" name=""/>
        <dsp:cNvSpPr/>
      </dsp:nvSpPr>
      <dsp:spPr>
        <a:xfrm>
          <a:off x="1691639" y="4101084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</a:p>
      </dsp:txBody>
      <dsp:txXfrm>
        <a:off x="1725518" y="4134963"/>
        <a:ext cx="5380237" cy="1088958"/>
      </dsp:txXfrm>
    </dsp:sp>
    <dsp:sp modelId="{17450B52-5D4C-0148-8E62-5277CDF3A5C7}">
      <dsp:nvSpPr>
        <dsp:cNvPr id="0" name=""/>
        <dsp:cNvSpPr/>
      </dsp:nvSpPr>
      <dsp:spPr>
        <a:xfrm>
          <a:off x="6014694" y="885939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6183864" y="885939"/>
        <a:ext cx="413525" cy="565778"/>
      </dsp:txXfrm>
    </dsp:sp>
    <dsp:sp modelId="{A1A835B4-ED2B-9747-9CA1-E778865DDC3A}">
      <dsp:nvSpPr>
        <dsp:cNvPr id="0" name=""/>
        <dsp:cNvSpPr/>
      </dsp:nvSpPr>
      <dsp:spPr>
        <a:xfrm>
          <a:off x="6581394" y="2252967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6750564" y="2252967"/>
        <a:ext cx="413525" cy="565778"/>
      </dsp:txXfrm>
    </dsp:sp>
    <dsp:sp modelId="{254B718B-E4CA-054E-A922-09189E21162A}">
      <dsp:nvSpPr>
        <dsp:cNvPr id="0" name=""/>
        <dsp:cNvSpPr/>
      </dsp:nvSpPr>
      <dsp:spPr>
        <a:xfrm>
          <a:off x="7139635" y="3619995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7308805" y="3619995"/>
        <a:ext cx="413525" cy="565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B3CF0-9CAE-B343-B232-5C2465E8FC3E}">
      <dsp:nvSpPr>
        <dsp:cNvPr id="0" name=""/>
        <dsp:cNvSpPr/>
      </dsp:nvSpPr>
      <dsp:spPr>
        <a:xfrm>
          <a:off x="0" y="0"/>
          <a:ext cx="4754563" cy="475456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7FB7A5-F696-9647-ABB9-D8A22B79B8A6}">
      <dsp:nvSpPr>
        <dsp:cNvPr id="0" name=""/>
        <dsp:cNvSpPr/>
      </dsp:nvSpPr>
      <dsp:spPr>
        <a:xfrm>
          <a:off x="2377281" y="0"/>
          <a:ext cx="5636418" cy="4754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Two design issues arise in implementing interrupt I/O:</a:t>
          </a:r>
        </a:p>
      </dsp:txBody>
      <dsp:txXfrm>
        <a:off x="2377281" y="0"/>
        <a:ext cx="2818209" cy="4754563"/>
      </dsp:txXfrm>
    </dsp:sp>
    <dsp:sp modelId="{AA9AB4DF-3535-8743-AE99-D8593EFA5EEC}">
      <dsp:nvSpPr>
        <dsp:cNvPr id="0" name=""/>
        <dsp:cNvSpPr/>
      </dsp:nvSpPr>
      <dsp:spPr>
        <a:xfrm>
          <a:off x="5195490" y="0"/>
          <a:ext cx="2818209" cy="475456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"/>
          </a:pPr>
          <a:r>
            <a:rPr lang="en-US" sz="2200" kern="1200" dirty="0"/>
            <a:t>Because there will be multiple I/O modules how does the processor determine which device issued the interrupt?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"/>
          </a:pPr>
          <a:r>
            <a:rPr lang="en-US" sz="2200" kern="1200" dirty="0"/>
            <a:t>If multiple interrupts have occurred how does the processor decide which one to process?</a:t>
          </a:r>
        </a:p>
      </dsp:txBody>
      <dsp:txXfrm>
        <a:off x="5195490" y="0"/>
        <a:ext cx="2818209" cy="4754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096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096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CCCA79-BE30-0B48-8BF4-C10904032E3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758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6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6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737347-1095-3242-A55B-1E86453C57D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812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7 “Input/Output”.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D0AD6-49AD-4E47-9E2B-D98388F7CF11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programmed I/O, there is a close correspondence between the I/O-related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that the processor fetches from memory and the I/O commands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issues to an I/O module to execute the instructions. That is, the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easily mapped into I/O commands, and there is often a simple one-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to-one relationship. The form of the instruction depends on the way in which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are addressed.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there will be many I/O devices connected through I/O modules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system. Each device is given a unique identifier or address. When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an I/O command, the command contains the address of the desired device.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each I/O module must interpret the address lines to determine if the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for itself.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processor, main memory, and I/O share a common bus, two modes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addressing are possible: memory mapped and isolated. With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memory-mapped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address space for memory locations and I/O devices.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treats the status and data registers of I/O modules as memory locations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uses the same machine instructions to access both memory and I/O devices. So,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with 10 address lines, a combined total of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1024 memory locations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I/O addresses can be supported, in any combination.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memory-mapped I/O, a single read line and a single write line are needed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bus. Alternatively, the bus may be equipped with memory read and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input and output command lines. Now, the command line specifies whether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refers to a memory location or an I/O device. The full range of addresses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available for both. Again, with 10 address lines, the system may now support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1024 memory locations and 1024 I/O addresses. Because the address space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is isolated from that for memory, this is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isolated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B0D66-6AC4-F742-837C-C09FF8260456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problem with programmed I/O is that the processor has to wait a long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I/O module of concern to be ready for either reception or transmission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The processor, while waiting, must repeatedly interrogate the status of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module. As a result, the level of the performance of the entire system is severely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degraded.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alternative is for the processor to issue an I/O command to a module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go on to do some other useful work. The I/O module will then interrupt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to request service when it is ready to exchange data with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executes the data transfer, as before, and then resumes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former processing.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how this works, first from the point of view of the I/O module.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input, the I/O module receives a READ command from the processor.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then proceeds to read data in from an associated peripheral. Once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the module’s data register, the module signals an interrupt to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a control line. The module then waits until its data are requested by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request is made, the module places its data on the data bus 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ready for another I/O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processor’s point of view, the action for input is as follows.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READ command. It then goes off and does something else (e.g.,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may be working on several different programs at the same time).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each instruction cycle, the processor checks for interrupts (Figure 3.9). When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interrupt from the I/O module occurs, the processor saves the context (e.g.,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 and processor registers) of the current program and processes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interrupt. In this case, the processor reads the word of data from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stores it in memory. It then restores the context of the program it was working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(or some other program) and resumes execution.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7.4b shows the use of interrupt I/O for reading in a block of data.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 this with Figure 7.4a. Interrupt I/O is more efficient than programmed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eliminates needless waiting. However, interrupt I/O still consumes a lot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time, because every word of data that goes from memory to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from I/O module to memory must pass through the processor.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8ACB6-82AD-DE48-B171-E8848463F4FC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the role of the processor in interrupt-driven I/O in more detail.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occurrence of an interrupt triggers a number of events, both in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and in software. Figure 7.6 shows a typical sequence. When an I/O device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an I/O operation, the following sequence of hardware events occurs: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device issues an interrupt signal to the processor.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finishes execution of the current instruction before responding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interrupt, as indicated in Figure 3.9.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processor tests for an interrupt, determines that there is one, and sends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 signal to the device that issued the interrupt. The acknowledgment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allows the device to remove its interrupt signal.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processor now needs to prepare to transfer control to the interrupt routine.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begin, it needs to save information needed to resume the current program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point of interrupt. The minimum information required is (a) the status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processor, which is contained in a register called the program status word (PSW),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(b) the location of the next instruction to be executed, which is contained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 counter. These can be pushed onto the system control stack.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processor now loads the program counter with the entry location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interrupt-handling program that will respond to this interrupt. Depending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computer architecture and operating system design, there may be a single</a:t>
            </a:r>
            <a:endParaRPr lang="en-GB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program; one program for each type of interrupt; or one program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and each type of interrupt. If there is more than one interrupt-handling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routine, the processor must determine which one to invoke. This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been included in the original interrupt signal, or the processor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to issue a request to the device that issued the interrupt to get a response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contains the needed information.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program counter has been loaded, the processor proceeds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next instruction cycle, which begins with an instruction fetch. Because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is determined by the contents of the program counter, the result is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is transferred to the interrupt-handler program. The execution of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 the following operations: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At this point, the program counter and PSW relating to the interrupted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have been saved on the system stack. However, there is other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considered part of the “state” of the executing program. In particular,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contents of the processor registers need to be saved, because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registers may be used by the interrupt handler. So, all of these values, plus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state information, need to be saved. Typically, the interrupt handler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by saving the contents of all registers on the stack. Figure 7.7a shows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simple example. In this case, a user program is interrupted after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location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N. The contents of all of the registers plus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+ 1) are pushed onto the stack. The stack pointer is updated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to the new top of stack, and the program counter is updated to point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 of the interrupt service routine.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 The interrupt handler next processes the interrupt. This includes an examination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status information relating to the I/O operation or other event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caused an interrupt. It may also involve sending additional commands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acknowledgments to the I/O device.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8. When interrupt processing is complete, the saved register values are retrieved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stack and restored to the registers (e.g., see Figure 7.7b).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9. The final act is to restore the PSW and program counter values from the stack.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result, the next instruction to be executed will be from the previously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interrupted program.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it is important to save all the state information about the interrupted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for later resumption. This is because the interrupt is not a routine called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program. Rather, the interrupt can occur at any time and therefore at any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in the execution of a user program. Its occurrence is unpredictable. Indeed, as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will see in the next chapter, the two programs may not have anything in common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may belong to two different users.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D7DF6-9270-F943-8D47-6CB15AE61AEE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design issues arise in implementing interrupt I/O. First, because there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almost invariably be multiple I/O modules, how does the processor determine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issued the interrupt? And second, if multiple interrupts have occurred, how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does the processor decide which one to process?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111EC-A35E-1049-8F7D-8F155740D35A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device identification first. Four general categories of techniques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common use: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Multiple interrupt lines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Software poll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Daisy chain (hardware poll, vectored)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Bus arbitration (vectored)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straightforward approach to the problem is to provide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interrupt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I/O modules. However, it is impractical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 more than a few bus lines or processor pins to interrupt lines. Consequently,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if multiple lines are used, it is likely that each line will have multiple I/O modules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attached to it. Thus, one of the other three techniques must be used on each line.</a:t>
            </a:r>
            <a:endParaRPr lang="en-GB" dirty="0"/>
          </a:p>
          <a:p>
            <a:endParaRPr lang="en-GB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alternative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software poll.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detects an interrupt,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branches to an interrupt-service routine whose job it is to poll each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determine which module caused the interrupt. The poll could be in the form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command line (e.g., TESTI/O). In this case, the processor raises TESTI/O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places the address of a particular I/O module on the address lines.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responds positively if it sets the interrupt. Alternatively, each I/O module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 an addressable status register. The processor then reads the status register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I/O module to identify the interrupting module. Once the correct module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identified, the processor branches to a device-service routine specific to that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 of the software poll is that it is time consuming. A more efficient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to use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daisy chain,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provides, in effect, a hardware poll. An example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daisy-chain configuration is shown in Figure 3.26. For interrupts, all I/O modules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share a common interrupt request line. The interrupt acknowledge line is daisy chained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the modules. When the processor senses an interrupt, it sends out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acknowledge. This signal propagates through a series of I/O modules until it gets to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requesting module. The requesting module typically responds by placing a word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lines. This word is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is either the address of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or some other unique identifier. In either case, the processor uses the vector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pointer to the appropriate device-service routine. This avoids the need to execute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interrupt-service routine first. This technique is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vectored interrupt.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another technique that makes use of vectored interrupts, and that is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arbitration.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bus arbitration, an I/O module must first gain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before it can raise the interrupt request line. Thus, only one module can raise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 at a time. When the processor detects the interrupt, it responds on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line. The requesting module then places its vector on the data lines.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D111EC-A35E-1049-8F7D-8F155740D3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device identification first. Four general categories of techniques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common use: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Multiple interrupt lines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Software poll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Daisy chain (hardware poll, vectored)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Bus arbitration (vectored)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straightforward approach to the problem is to provide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interrupt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I/O modules. However, it is impractical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 more than a few bus lines or processor pins to interrupt lines. Consequently,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if multiple lines are used, it is likely that each line will have multiple I/O modules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attached to it. Thus, one of the other three techniques must be used on each line.</a:t>
            </a:r>
            <a:endParaRPr lang="en-GB" dirty="0"/>
          </a:p>
          <a:p>
            <a:endParaRPr lang="en-GB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alternative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software poll.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detects an interrupt,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branches to an interrupt-service routine whose job it is to poll each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determine which module caused the interrupt. The poll could be in the form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command line (e.g., TESTI/O). In this case, the processor raises TESTI/O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places the address of a particular I/O module on the address lines.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responds positively if it sets the interrupt. Alternatively, each I/O module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 an addressable status register. The processor then reads the status register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I/O module to identify the interrupting module. Once the correct module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identified, the processor branches to a device-service routine specific to that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 of the software poll is that it is time consuming. A more efficient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to use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daisy chain,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provides, in effect, a hardware poll. An example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daisy-chain configuration is shown in Figure 3.26. For interrupts, all I/O modules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share a common interrupt request line. The interrupt acknowledge line is daisy chained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the modules. When the processor senses an interrupt, it sends out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acknowledge. This signal propagates through a series of I/O modules until it gets to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requesting module. The requesting module typically responds by placing a word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lines. This word is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is either the address of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or some other unique identifier. In either case, the processor uses the vector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pointer to the appropriate device-service routine. This avoids the need to execute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interrupt-service routine first. This technique is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vectored interrupt.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another technique that makes use of vectored interrupts, and that is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arbitration.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bus arbitration, an I/O module must first gain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before it can raise the interrupt request line. Thus, only one module can raise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 at a time. When the processor detects the interrupt, it responds on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line. The requesting module then places its vector on the data lines.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8832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E1119-6A00-7F43-BC2C-498C18B42F28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though more efficient than simple programmed I/O, still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the active intervention of the processor to transfer data between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 I/O module, and any data transfer must traverse a path through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both these forms of I/O suffer from two inherent drawbacks: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I/O transfer rate is limited by the speed with which the processor can test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service a device.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is tied up in managing an I/O transfer; a number of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executed for each I/O transfer (e.g., Figure 7.5).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somewhat of a trade-off between these two drawbacks. Consider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a block of data. Using simple programmed I/O, the processor is dedicated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task of I/O and can move data at a rather high rate, at the cost of doing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nothing else. Interrupt I/O frees up the processor to some extent at the expense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transfer rate. Nevertheless, both methods have an adverse impact on both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activity and I/O transfer rate.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large volumes of data are to be moved, a more efficient technique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required: direct memory access (DMA).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DBA6A-22A5-9942-8267-909B6723AC8A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7.13 shows where in the instruction cycle the processor may be suspended.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each case, the processor is suspended just before it needs to use the bus.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module then transfers one word and returns control to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this is not an interrupt; the processor does not save a context and do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something else. Rather, the processor pauses for one bus cycle. The overall effect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to cause the processor to execute more slowly. Nevertheless, for a multiple-word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transfer, DMA is far more efficient than interrupt-driven or programmed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09E80-2055-9541-A849-BA0D63923471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mechanism can be configured in a variety of ways. Some possibilities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shown in Figure 7.14. In the first example, all modules share the same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 The DMA module, acting as a surrogate processor, uses programmed I/O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data between memory and an I/O module through the DMA module. This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configuration, while it may be inexpensive, is clearly inefficient. As with processor controlled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each transfer of a word consumes two bus cycles.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required bus cycles can be cut substantially by integrating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and I/O functions. As Figure 7.14b indicates, this means that there is a path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DMA module and one or more I/O modules that does not include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DMA logic may actually be a part of an I/O module, or it may be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module that controls one or more I/O modules. This concept can be taken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step further by connecting I/O modules to the DMA module using an I/O bus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7.14c). This reduces the number of I/O interfaces in the DMA module to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provides for an easily expandable configuration. In both of these cases (Figures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7.14b and c), the system bus that the DMA module shares with the processor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is used by the DMA module only to exchange data with memory.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data between the DMA and I/O modules takes place off the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actual details of disk I/O operation depend on the computer system, the operating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system, and the nature of the I/O channel and disk controller hardware.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timing diagram of disk I/O transfer is shown in Figure 6.5.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Intel 8237A DMA controller interfaces to the 80 x 86 family of processors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DRAM memory to provide a DMA capability. Figure 7.15 indicates the location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DMA module. When the DMA module needs to use the system buses (data,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address, and control) to transfer data, it sends a signal called HOLD to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responds with the HLDA (hold acknowledge) signal, indicating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DMA module can use the buses. For example, if the DMA module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a block of data from memory to disk, it will do the following: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peripheral device (such as the disk controller) will request the service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by pulling DREQ (DMA request) high.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DMA will put a high on its HRQ (hold request), signaling the CPU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its HOLD pin that it needs to use the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3.The CPU will finish the present bus cycle (not necessarily the present instruction)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respond to the DMA request by putting high on its HDLA (hold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acknowledge), thus telling the 8237 DMA that it can go ahead and use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buses to perform its task. HOLD must remain active high as long as DMA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performing its task.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DMA will activate DACK (DMA acknowledge), which tells the peripheral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that it will start to transfer the data.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DMA starts to transfer the data from memory to peripheral by putting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of the first byte of the block on the address bus and activating MEMR,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thereby reading the byte from memory into the data bus; it then activates IOW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write it to the peripheral. Then DMA decrements the counter and increments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address pointer and repeats this process until the count reaches zero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task is finished.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After the DMA has finished its job it will deactivate HRQ, signaling the CPU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it can regain control over its buses.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17E3F-4FF2-9347-82E8-1DB7E1518E0C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computer systems have evolved, there has been a pattern of increasing complexity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sophistication of individual components. Nowhere is this more evident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I/O function. We have already seen part of that evolution. The evolutionary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steps can be summarized as follows: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CPU directly controls a peripheral device. This is seen in simple microprocessor-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devices.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 controller or I/O module is added. The CPU uses programmed I/O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interrupts. With this step, the CPU becomes somewhat divorced from the specific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details of external device interfaces.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same configuration as in step 2 is used, but now interrupts are employed.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CPU need not spend time waiting for an I/O operation to be performed,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 increasing efficiency.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is given direct access to memory via DMA. It can now move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block of data to or from memory without involving the CPU, except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and end of the transfer.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I/O module is enhanced to become a processor in its own right, with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specialized instruction set tailored for I/O. The CPU directs the I/O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 program in memory. The I/O processor fetches and executes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instructions without CPU intervention. This allows the CPU to specify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I/O activities and to be interrupted only when the entire sequence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been performed.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The I/O module has a local memory of its own and is, in fact, a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its own right. With this architecture, a large set of I/O devices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controlled, with minimal CPU involvement. A common use for such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has been to control communication with interactive terminals.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processor takes care of most of the tasks involved in controlling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terminals.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GB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one proceeds along this evolutionary path, more and more of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performed without CPU involvement. The CPU is increasingly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relieved of I/O-related tasks, improving performance. With the last two steps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(5–6), a major change occurs with the introduction of the concept of an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executing a program. For step 5, the I/O module is often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step 6, the term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processor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often used. However,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terms are on occasion applied to both situations. In what follows, we will use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term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channel represents an extension of the DMA concept.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has the ability to execute I/O instructions, which gives it complete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I/O operations. In a computer system with such devices, the CPU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execute I/O instructions. Such instructions are stored in main memory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executed by a special-purpose processor in the I/O channel itself. Thus,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CPU initiates an I/O transfer by instructing the I/O channel to execute a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memory. The program will specify the device or devices, the area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areas of memory for storage, priority, and actions to be taken for certain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conditions. The I/O channel follows these instructions and controls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types of I/O channels are common, as illustrated in Figure 7.18. A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selector channe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 controls multiple high-speed devices and, at any one time,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dedicated to the transfer of data with one of those devices. Thus, the I/O channel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selects one device and effects the data transfer. Each device, or a small set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devices, is handled by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controller, or I/O module,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much like the I/O modules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have been discussing. Thus, the I/O channel serves in place of the CPU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controlling these I/O controllers.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multiplexor channel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handle I/O with multiple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at the same time. For low-speed devices,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byte multiplexor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accepts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transmits characters as fast as possible to multiple devices. For example, the resultant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stream from three devices with different rates and individual streams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…, B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…, and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… might be 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 on. For high-speed devices,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multiplexor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interleaves blocks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several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USB is widely used for peripheral connections. It is the default interface for slower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devices, such as keyboard and pointing devices, but is also commonly used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high-speed I/O, including printers, disk drives, and network adapters.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USB has gone through multiple generations. The first version, USB 1.0,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defined a Low Speed  data rate of 1.5 Mbps and a Full Speed  rate of 12 Mbps. USB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2.0 provides a data rate of 480 Mbps. USB 3.0 includes a new, higher speed bus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called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SuperSpeed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 in parallel with the USB 2.0 bus. The signaling speed of Super-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is 5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but due to signaling overhead, the usable data rate is up to 4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recent specification is USB 3.1, which includes a faster transfer mode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called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SuperSpeed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+ . This transfer mode achieves a signaling rate of 10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theoretical usable data rate of 9.7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USB system is controlled by a root host controller, which attaches to devices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create a local network with a hierarchical tree topology.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13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was developed as an alternative to small computer system interface (SCSI)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used on smaller systems, such as personal computers, workstations, and servers.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objective was to meet the increasing demands for high I/O rates on these systems,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avoiding the bulky and expensive I/O channel technologies developed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mainframe and supercomputer systems. The result is the IEEE standard 1394,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 Performance Serial Bus, commonly known as FireWire.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uses a daisy-chain configuration, with up to 63 devices connected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 a single port. Moreover, up to 1022 FireWire buses can be interconnected using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bridges, enabling a system to support as many peripherals as required.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FireWire provides for what is known as hot plugging, which makes it possible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connect and disconnect peripherals without having to power the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down or reconfigure the system. Also, FireWire provides for automatic configuration;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not necessary manually to set device IDs or to be concerned with the relative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position of devices. With FireWire, there are no terminations, and the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automatically performs a configuration function to assign addresses. A FireWire bus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not be a strict daisy chain. Rather, a tree-structured configuration is possible.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important feature of the FireWire standard is that it specifies a set of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layers of protocols to standardize the way in which the host system interacts with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devices over the serial bus. The physical layer defines the transmission media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permissible under FireWire and the electrical and signaling characteristics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each. Data rates from 25 Mbps to 3.2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are defined. The link layer describes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of data in the packets. The transaction layer defines a request–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protocol that hides the lower-layer details of FireWire from applications.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13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SCSI is a once common standard for connecting peripheral devices (disks, modems,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printers, etc.) to small and medium-sized computers. Although SCSI has evolved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higher data rates, it has lost popularity to such competitors as USB and FireWire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smaller systems. However, high-speed versions of SCSI remain popular for mass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support on enterprise systems. For example, the IBM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EC12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other IBM mainframes offer support for SCSI, and a number of Seagate hard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systems use SCSI.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physical organization of SCSI is a shared bus, which can support up to 16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32 devices, depending on the generation of the standard. The bus provides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parallel transmission rather than serial, with a bus width of 16 bits on earlier generations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32 bits on later generations. Speeds range from 5 Mbps on the original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SCSI-1 specification to 160 Mbps on SCSI-3 U3.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8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an I/O specification aimed at the high-end server market.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 of the specification was released in early 2001 and has attracted numerous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vendors. For example, IBM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series of mainframes has relied heavily on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for a number of years. The standard describes an architecture and specifications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flow among processors and intelligent I/O devices.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a popular interface for storage area networking and other large storage configurations.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enables servers, remote storage, and other network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to be attached in a central fabric of switches and links. The switch-based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can connect up to 64,000 servers, storage systems, and networking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Infiniband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described in detail in Appendix J.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PCI Express is a high-speed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system for connecting peripherals of a wide variety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types and speeds. Chapter 3 discusses PCI Express in detail.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Serial ATA (Serial Advanced Technology Attachment) is an interface for disk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systems. It provides data rates of up to 6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with a maximum per device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300 Mbps. SATA is widely used in desktop computers, and in industrial and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00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is the predominant wired networking technology, used in homes, offices,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centers, enterprises, and wide-area networks. As Ethernet has evolved to support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rates up to 100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distances from a few meters to tens of km,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become essential for supporting personal computers, workstations, servers,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massive data storage devices in organizations large and small.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Ethernet began as an experimental bus-based 3-Mbps system. With a bus system,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attached devices, such as PCs, connect to a common coaxial cable,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much like residential cable TV systems. The first commercially-available Ethernet,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first version of IEEE 802.3, were bus-based systems operating at 10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Mbps. As technology has advanced, Ethernet has moved from bus-based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switch-based, and the data rate has periodically increased by an order of magnitude.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switch-based systems, there is a central switch, with all of the devices connected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to the switch. Currently, Ethernet systems are available at speeds up to 100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Here’s a brief chronology.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1983: 10 Mbps (megabit per second, million bits per second)</a:t>
            </a:r>
          </a:p>
          <a:p>
            <a:endParaRPr kumimoji="1" lang="de-DE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1995: 100 Mbps</a:t>
            </a:r>
          </a:p>
          <a:p>
            <a:endParaRPr kumimoji="1" lang="de-DE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1998: 1 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(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gigabit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per 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billion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per 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kumimoji="1" lang="de-DE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2003: 10 </a:t>
            </a:r>
            <a:r>
              <a:rPr kumimoji="1" lang="de-DE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kumimoji="1" lang="de-DE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2010: 40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100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4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is the predominant wireless Internet access technology, used in homes, offices,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public spaces. Wi-Fi in the home now connects computers, tablets, smart phones,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host of electronic devices, such as video cameras, TVs, and thermostats. Wi-Fi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enterprise has become an essential means of enhancing worker productivity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effectiveness. And public Wi-Fi hotspots have expanded dramatically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provide free Internet access in most public places.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technology of antennas, wireless transmission techniques, and wireless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design has evolved, the IEEE 802.11 committee has been able to introduce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standards for new versions of Wi-Fi at ever-higher speeds. Once the standard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issued, industry quickly develops the products. Here’s a brief chronology, starting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original standard, which was simply called IEEE 802.11, and showing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maximum data rate for each version: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 (1997): 2 Mbps (megabit per second, million bits per second)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 (1999): 54 Mbps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802.11b (1999): 11 Mbps</a:t>
            </a:r>
          </a:p>
          <a:p>
            <a:endParaRPr kumimoji="1" lang="de-DE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802.11n (1999): 600 Mbps</a:t>
            </a:r>
          </a:p>
          <a:p>
            <a:endParaRPr kumimoji="1" lang="de-DE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de-DE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de-DE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802.11g (2003): 54 Mbps</a:t>
            </a:r>
          </a:p>
          <a:p>
            <a:endParaRPr kumimoji="1" lang="it-IT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it-IT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802.11ad (2012): 6.76 </a:t>
            </a:r>
            <a:r>
              <a:rPr kumimoji="1" lang="it-IT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r>
              <a:rPr kumimoji="1" lang="it-IT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(</a:t>
            </a:r>
            <a:r>
              <a:rPr kumimoji="1" lang="it-IT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billion</a:t>
            </a:r>
            <a:r>
              <a:rPr kumimoji="1" lang="it-IT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bits per </a:t>
            </a:r>
            <a:r>
              <a:rPr kumimoji="1" lang="it-IT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</a:t>
            </a:r>
            <a:r>
              <a:rPr kumimoji="1" lang="it-IT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kumimoji="1" lang="it-IT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it-IT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■ </a:t>
            </a:r>
            <a:r>
              <a:rPr kumimoji="1" lang="it-IT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802.11ac (2014): 3.2 </a:t>
            </a:r>
            <a:r>
              <a:rPr kumimoji="1" lang="it-IT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Gbps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7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BBECF-5663-7E4B-A431-896C1B22399A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multiple disks, there is a wide variety of ways in which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can be organized and in which redundancy can be added to improve reliability.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could make it difficult to develop database schemes that are usable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number of platforms and operating systems. Fortunately, industry has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agreed on a standardized scheme for multiple-disk database design, known 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(Redundant Array of Independent Disks). The RAID scheme consists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seven levels, zero through six. These levels do not imply a hierarchical relationship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designate different design architectures that share three common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characteristics: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RAID is a set of physical disk drives viewed by the operating system as a single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drive.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Data are distributed across the physical drives of an array in a scheme known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striping, described subsequently.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Redundant disk capacity is used to store parity information, which guarantees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recoverability in case of a disk failure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the second and third characteristics differ for the different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levels. RAID 0 and RAID 1 do not support the third characteristic.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term RAID  was originally coined in a paper by a group of researchers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University of California at Berkeley [PATT88].  The paper outlined various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configurations and applications and introduced the definitions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that are still used. The RAID strategy employs multiple disk drives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data in such a way as to enable simultaneous access to data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drives, thereby improving I/O performance and allowing easier incremental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in capacity.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7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8AA3AC-AF17-4396-BE9C-85B79C06DFF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4225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processor and a set of memory modules, the third key element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computer system is a set of I/O modules. Each module interfaces to the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or central switch and controls one or more peripheral devices. An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simply a set of mechanical connectors that wire a device into the system bus.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Rather, the I/O module contains logic for performing a communication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peripheral and the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reader may wonder why one does not connect peripherals directly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reasons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There are a wide variety of peripherals with various methods of operation.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would be impractical to incorporate the necessary logic within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control a range of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data transfer rate of peripherals is often much slower than that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processor. Thus, it is impractical to use the high-speed system bus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communicate directly with a peripheral.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the other hand, the data transfer rate of some peripherals is faster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of the memory or processor. Again, the mismatch would lead to inefficiencies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not managed properly.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Peripherals often use different data formats and word lengths than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to which they are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5232C-5647-1C4F-9961-9C7FB41E032E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an I/O module is required. This module has two major functions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the processor and memory via the system bus or central switch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one or more peripheral devices by tailored data links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this chapter with a brief discussion of external devices, followed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overview of the structure and function of an I/O module. Then we look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ways in which the I/O function can be performed in cooperation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and memory: the internal I/O interface. Finally, we examine the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interface, between the I/O module and the outside world.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very general terms, the nature of an external device is indicated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7.2. The interface to the I/O module is in the form of control, data, and status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signals.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the function that the device will perform,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 data to the I/O module (INPUT or READ), accept data from the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(OUTPUT or WRITE), report status, or perform some control function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device (e.g., position a disk head).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in the form of a set of bits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sent to or received from the I/O module.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 </a:t>
            </a:r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 the state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 Examples are READY/NOT-READY to show whether the device is ready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transfer.</a:t>
            </a:r>
          </a:p>
          <a:p>
            <a:endParaRPr kumimoji="1"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logic associated with the device controls the device’s operation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to direction from the I/O module. The  transducer converts data from electrical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other forms of energy during output and from other forms to electrical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input. Typically, a buffer is associated with the transducer to temporarily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 data being transferred between the I/O module and the external environment.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buffer size of 8 to 16 bits is common for serial devices, whereas block-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oriented devices such as disk drive controllers may have much larger buffers.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interface between the I/O module and the external device will be examined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Section 7.7. The interface between the external device and the environment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beyond the scope of this book, but several brief examples are given here.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disk drive contains electronics for exchanging data, control, and status signals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plus the electronics for controlling the disk read/write mechanism.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fixed-head disk, the transducer is capable of converting between the magnetic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patterns on the moving disk surface and bits in the device’s buffer (Figure 7.2).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Moving-head disk must also be able to cause the disk arm to move radially in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across the disk’s surface.</a:t>
            </a:r>
            <a:endParaRPr kumimoji="1"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vary considerably in complexity and the number of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they control. We will attempt only a very general description here. (One specific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the Intel 82C55A, is described in Section 7.4.) Figure 7.3 provides a general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diagram of an I/O module. The module connects to the rest of the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set of signal lines (e.g., system bus lines). Data transferred to and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are buffered in one or more data registers. There may also be one 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registers that provide current status information. A status register may also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a control register, to accept detailed control information from the 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logic within the module interacts with the processor via a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lines. The processor uses the control lines to issue commands to the I/O module.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of the control lines may be used by the I/O module (e.g., for arbitration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signals). The module must also be able to recognize and generate addresses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the devices it controls. Each I/O module has a unique address or,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controls more than one external device, a unique set of addresses. Finally,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contains logic specific to the interface with each device that it controls.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functions to allow the processor to view a wide range of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simple-minded way. There is a spectrum of capabilities that may be provided.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hide the details of timing, formats, and the electromechanics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external device so that the processor can function in terms of simple read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commands, and possibly open and close file commands. In its simplest form,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still leave much of the work of controlling a device (e.g., rewind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tape) visible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takes on most of the detailed processing burden, presenting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high-level interface to the processor, is usually referred to as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 or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processor.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is quite primitive and requires detailed control</a:t>
            </a:r>
          </a:p>
          <a:p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usually referred to as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or device controller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I/O controllers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commonly seen on microcomputers, whereas I/O channels are used on mainframes.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what follows, we will use the generic term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when no confusion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and will use more specific terms where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7.1 indicates the relationship among these three techniques. In this section,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explore programmed I/O. Interrupt I/O and DMA are explored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sections, respectively.</a:t>
            </a:r>
            <a:endParaRPr kumimoji="1" lang="en-US" sz="1200" i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7.4a gives an example of the use of programmed I/O to read in a block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 peripheral device (e.g., a record from tape) into memory. Data are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one word (e.g., 16 bits) at a time. For each word that is read in,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remain in a status-checking cycle until it determines that the word is available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module’s data register. This flowchart highlights the main disadvantage of this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technique: it is a time-consuming process that keeps the processor busy needlessly.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73895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527440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005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59957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41647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217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59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17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72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8065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8373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616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0900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4181678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2540590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4754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8769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0602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86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3462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81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Instructions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3065412"/>
              </p:ext>
            </p:extLst>
          </p:nvPr>
        </p:nvGraphicFramePr>
        <p:xfrm>
          <a:off x="316780" y="101120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88640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Interrupt-Driven I/O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7586456"/>
              </p:ext>
            </p:extLst>
          </p:nvPr>
        </p:nvGraphicFramePr>
        <p:xfrm>
          <a:off x="369020" y="1051456"/>
          <a:ext cx="8458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10308" r="5744" b="10024"/>
          <a:stretch/>
        </p:blipFill>
        <p:spPr>
          <a:xfrm>
            <a:off x="1979712" y="0"/>
            <a:ext cx="5436449" cy="6373499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1" b="11946"/>
          <a:stretch/>
        </p:blipFill>
        <p:spPr>
          <a:xfrm>
            <a:off x="1465285" y="-99392"/>
            <a:ext cx="6059043" cy="6466051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1410627"/>
              </p:ext>
            </p:extLst>
          </p:nvPr>
        </p:nvGraphicFramePr>
        <p:xfrm>
          <a:off x="505122" y="1424786"/>
          <a:ext cx="80137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Issues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2432"/>
            <a:ext cx="7556313" cy="995082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Identification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848600" cy="4800600"/>
          </a:xfrm>
        </p:spPr>
        <p:txBody>
          <a:bodyPr>
            <a:normAutofit fontScale="4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/>
              <a:t>Multiple interrupt lines</a:t>
            </a:r>
          </a:p>
          <a:p>
            <a:pPr lvl="1"/>
            <a:r>
              <a:rPr lang="en-US" sz="2880" dirty="0"/>
              <a:t>Between the processor and the I/O modules</a:t>
            </a:r>
          </a:p>
          <a:p>
            <a:pPr lvl="1"/>
            <a:r>
              <a:rPr lang="en-US" sz="2880" dirty="0"/>
              <a:t>Most straightforward approach to the problem</a:t>
            </a:r>
          </a:p>
          <a:p>
            <a:pPr lvl="1"/>
            <a:r>
              <a:rPr lang="en-US" sz="2880" dirty="0"/>
              <a:t>Consequently even if multiple lines are used, it is likely that each line will have multiple I/O modules attached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/>
              <a:t>Software poll</a:t>
            </a:r>
          </a:p>
          <a:p>
            <a:pPr lvl="1"/>
            <a:r>
              <a:rPr lang="en-US" sz="2880" dirty="0"/>
              <a:t>When processor detects an interrupt it branches to an interrupt-service routine whose job is to poll each I/O module to determine which module caused the interrupt</a:t>
            </a:r>
          </a:p>
          <a:p>
            <a:pPr lvl="1"/>
            <a:r>
              <a:rPr lang="en-US" sz="2880" dirty="0"/>
              <a:t>Time consuming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/>
              <a:t>Daisy chain (hardware poll, vectored)</a:t>
            </a:r>
          </a:p>
          <a:p>
            <a:pPr lvl="1"/>
            <a:r>
              <a:rPr lang="en-US" sz="2947" dirty="0"/>
              <a:t>The interrupt acknowledge line is daisy chained through the modules</a:t>
            </a:r>
          </a:p>
          <a:p>
            <a:pPr lvl="1"/>
            <a:r>
              <a:rPr lang="en-US" sz="2947" dirty="0"/>
              <a:t>Vector – address of the I/O module or some other unique identifier</a:t>
            </a:r>
          </a:p>
          <a:p>
            <a:pPr lvl="1"/>
            <a:r>
              <a:rPr lang="en-US" sz="2947" dirty="0"/>
              <a:t>Vectored interrupt – processor uses the vector as a pointer to the appropriate device-service routine, avoiding the need to execute a general interrupt-service routine first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80" b="1" dirty="0"/>
              <a:t>Bus arbitration (vectored)</a:t>
            </a:r>
          </a:p>
          <a:p>
            <a:pPr lvl="1"/>
            <a:r>
              <a:rPr lang="en-US" sz="2947" dirty="0"/>
              <a:t>An I/O module must first gain control of the bus before it can raise the interrupt request line</a:t>
            </a:r>
          </a:p>
          <a:p>
            <a:pPr lvl="1"/>
            <a:r>
              <a:rPr lang="en-US" sz="2947" dirty="0"/>
              <a:t>When the processor detects the interrupt it responds on the interrupt acknowledge line</a:t>
            </a:r>
          </a:p>
          <a:p>
            <a:pPr lvl="1"/>
            <a:r>
              <a:rPr lang="en-US" sz="2947" dirty="0"/>
              <a:t>Then the requesting module places its vector on the data lines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539552" y="1052736"/>
            <a:ext cx="7558960" cy="774700"/>
          </a:xfrm>
        </p:spPr>
        <p:txBody>
          <a:bodyPr/>
          <a:lstStyle/>
          <a:p>
            <a:r>
              <a:rPr lang="en-US" dirty="0"/>
              <a:t>Four general categories of techniques are in common use: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2432"/>
            <a:ext cx="7556313" cy="995082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Identification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017514"/>
            <a:ext cx="7848600" cy="562791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1600" b="1" dirty="0"/>
              <a:t>Daisy chain (hardware poll, vectored)</a:t>
            </a:r>
          </a:p>
          <a:p>
            <a:pPr lvl="1"/>
            <a:r>
              <a:rPr lang="en-US" sz="1600" dirty="0"/>
              <a:t>The interrupt acknowledge line is daisy chained through the modules</a:t>
            </a:r>
          </a:p>
          <a:p>
            <a:pPr lvl="1"/>
            <a:r>
              <a:rPr lang="en-US" sz="1600" dirty="0"/>
              <a:t>Vector – address of the I/O module or some other unique identifier</a:t>
            </a:r>
          </a:p>
          <a:p>
            <a:pPr lvl="1"/>
            <a:r>
              <a:rPr lang="en-US" sz="1600" dirty="0"/>
              <a:t>Vectored interrupt – processor uses the vector as a pointer to the appropriate device-service routine, avoiding the need to execute a general interrupt-service routine first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imes New Roman" pitchFamily="-110" charset="0"/>
                <a:ea typeface="+mn-ea"/>
                <a:cs typeface="+mn-cs"/>
              </a:rPr>
              <a:t>© 2016 Pearson Education, Inc., Hoboken, NJ. All rights reserved.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3F3991-DA74-46B0-B9FB-FCAB35702345}"/>
              </a:ext>
            </a:extLst>
          </p:cNvPr>
          <p:cNvSpPr/>
          <p:nvPr/>
        </p:nvSpPr>
        <p:spPr>
          <a:xfrm>
            <a:off x="3731601" y="4598517"/>
            <a:ext cx="864096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318EAB-0DE3-4D07-B1B0-7C050D591414}"/>
              </a:ext>
            </a:extLst>
          </p:cNvPr>
          <p:cNvSpPr/>
          <p:nvPr/>
        </p:nvSpPr>
        <p:spPr>
          <a:xfrm>
            <a:off x="5750631" y="4629900"/>
            <a:ext cx="864096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EEFB88-6CDE-439D-A463-885592440142}"/>
              </a:ext>
            </a:extLst>
          </p:cNvPr>
          <p:cNvSpPr/>
          <p:nvPr/>
        </p:nvSpPr>
        <p:spPr>
          <a:xfrm>
            <a:off x="7478893" y="4598517"/>
            <a:ext cx="935832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11E524-2660-48B6-939A-EB7BB38D0DCC}"/>
              </a:ext>
            </a:extLst>
          </p:cNvPr>
          <p:cNvSpPr/>
          <p:nvPr/>
        </p:nvSpPr>
        <p:spPr>
          <a:xfrm>
            <a:off x="729275" y="4259190"/>
            <a:ext cx="1007840" cy="2105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F7D51-073A-4ADC-B365-075A1B6C0DCC}"/>
              </a:ext>
            </a:extLst>
          </p:cNvPr>
          <p:cNvSpPr txBox="1"/>
          <p:nvPr/>
        </p:nvSpPr>
        <p:spPr>
          <a:xfrm>
            <a:off x="3347864" y="2632965"/>
            <a:ext cx="131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Interrupt vector </a:t>
            </a:r>
          </a:p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744E1-FD75-458C-B611-CDA42A9C1E5F}"/>
              </a:ext>
            </a:extLst>
          </p:cNvPr>
          <p:cNvSpPr txBox="1"/>
          <p:nvPr/>
        </p:nvSpPr>
        <p:spPr>
          <a:xfrm>
            <a:off x="5364088" y="2420360"/>
            <a:ext cx="40213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Interrupt service routine1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Interrupt service routine2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Interrupt service routine3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08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324600" cy="9906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Drawbacks of Programmed and Interrupt-Driven I/O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600200"/>
            <a:ext cx="6191157" cy="38862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Both forms of I/O suffer from two inherent drawbacks: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/>
              <a:t>The I/O transfer rate is limited by the speed with which the processor can test and service a device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/>
              <a:t>The processor is tied up in managing an I/O transfer; a number of instructions must be executed for each I/O transfer</a:t>
            </a:r>
            <a:endParaRPr lang="en-GB" sz="800" dirty="0"/>
          </a:p>
          <a:p>
            <a:pPr marL="228600" indent="-228600">
              <a:spcBef>
                <a:spcPts val="2000"/>
              </a:spcBef>
            </a:pPr>
            <a:r>
              <a:rPr lang="en-GB" sz="2000" dirty="0"/>
              <a:t>	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/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228600" y="4648201"/>
            <a:ext cx="381000" cy="381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86916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When large volumes of data are to be moved a more efficient technique is </a:t>
            </a:r>
            <a:r>
              <a:rPr lang="en-GB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direct memory access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15899" r="11259" b="15790"/>
          <a:stretch/>
        </p:blipFill>
        <p:spPr>
          <a:xfrm>
            <a:off x="-257747" y="-8792"/>
            <a:ext cx="9298159" cy="63901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 b="13168"/>
          <a:stretch/>
        </p:blipFill>
        <p:spPr>
          <a:xfrm>
            <a:off x="1475656" y="-68348"/>
            <a:ext cx="6264696" cy="6572205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3" b="34945"/>
          <a:stretch/>
        </p:blipFill>
        <p:spPr>
          <a:xfrm>
            <a:off x="32358" y="1628800"/>
            <a:ext cx="9550089" cy="388843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ircl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10832" r="3969" b="6879"/>
          <a:stretch/>
        </p:blipFill>
        <p:spPr>
          <a:xfrm>
            <a:off x="179512" y="116632"/>
            <a:ext cx="8964488" cy="6128787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the I/O Function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05200" cy="4571999"/>
          </a:xfrm>
        </p:spPr>
        <p:txBody>
          <a:bodyPr>
            <a:norm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/>
              <a:t>The CPU directly controls a peripheral device.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/>
              <a:t>A controller or I/O module is added.  The CPU uses programmed I/O without interrupts.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GB" dirty="0"/>
              <a:t>Same configuration as in step 2 is used, but now interrupts are employed.  The CPU need not spend time waiting for an I/O operation to be performed, thus increasing efficiency.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1985962"/>
            <a:ext cx="3942678" cy="464343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1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The I/O module is given direct access to memory via DMA.  It can now move a block of data to or from memory without involving the CPU, except at the beginning and end of the transfer.</a:t>
            </a:r>
          </a:p>
          <a:p>
            <a:pPr marL="342900" indent="-342900">
              <a:lnSpc>
                <a:spcPct val="11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The I/O module is enhanced to become a processor in its own right, with a specialized instruction set tailored for I/O</a:t>
            </a:r>
          </a:p>
          <a:p>
            <a:pPr marL="342900" indent="-342900">
              <a:lnSpc>
                <a:spcPct val="12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The I/O module has a local memory of its own and is, in fact, a computer in its own right.  With this architecture a large set of I/O devices can be controlled with minimal CPU involvement.</a:t>
            </a:r>
          </a:p>
          <a:p>
            <a:pPr marL="342900" indent="-342900">
              <a:buSzPct val="100000"/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5" name="Picture 4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4" b="6181"/>
          <a:stretch/>
        </p:blipFill>
        <p:spPr>
          <a:xfrm>
            <a:off x="1691680" y="0"/>
            <a:ext cx="5976664" cy="6553808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Universal Serial Bus (USB)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08720"/>
            <a:ext cx="7556313" cy="54726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Widely used for peripheral connections</a:t>
            </a:r>
          </a:p>
          <a:p>
            <a:r>
              <a:rPr lang="en-US" dirty="0"/>
              <a:t>Is the default interface for slower speed devices</a:t>
            </a:r>
          </a:p>
          <a:p>
            <a:r>
              <a:rPr lang="en-US" dirty="0"/>
              <a:t>Commonly used high-speed I/O</a:t>
            </a:r>
          </a:p>
          <a:p>
            <a:r>
              <a:rPr lang="en-US" dirty="0"/>
              <a:t>Has gone through multiple generations</a:t>
            </a:r>
          </a:p>
          <a:p>
            <a:pPr lvl="1"/>
            <a:r>
              <a:rPr lang="en-US" dirty="0"/>
              <a:t>USB 1.0</a:t>
            </a:r>
          </a:p>
          <a:p>
            <a:pPr lvl="2"/>
            <a:r>
              <a:rPr lang="en-US" dirty="0"/>
              <a:t>Defined a </a:t>
            </a:r>
            <a:r>
              <a:rPr lang="en-US" i="1" dirty="0"/>
              <a:t>Low Speed </a:t>
            </a:r>
            <a:r>
              <a:rPr lang="en-US" dirty="0"/>
              <a:t>data rate of 1.5 Mbps and a </a:t>
            </a:r>
            <a:r>
              <a:rPr lang="en-US" i="1" dirty="0"/>
              <a:t>Full Speed</a:t>
            </a:r>
            <a:r>
              <a:rPr lang="en-US" dirty="0"/>
              <a:t> rate of 12 Mbps</a:t>
            </a:r>
          </a:p>
          <a:p>
            <a:pPr lvl="1"/>
            <a:r>
              <a:rPr lang="en-US" dirty="0"/>
              <a:t>USB 2.0</a:t>
            </a:r>
          </a:p>
          <a:p>
            <a:pPr lvl="2"/>
            <a:r>
              <a:rPr lang="en-US" dirty="0"/>
              <a:t>Provides a data rate of 480 Mbps</a:t>
            </a:r>
          </a:p>
          <a:p>
            <a:pPr lvl="1"/>
            <a:r>
              <a:rPr lang="en-US" dirty="0"/>
              <a:t>USB 3.0</a:t>
            </a:r>
          </a:p>
          <a:p>
            <a:pPr lvl="2"/>
            <a:r>
              <a:rPr lang="en-US" dirty="0"/>
              <a:t>Higher speed bus called </a:t>
            </a:r>
            <a:r>
              <a:rPr lang="en-US" i="1" dirty="0" err="1"/>
              <a:t>SuperSpeed</a:t>
            </a:r>
            <a:r>
              <a:rPr lang="en-US" i="1" dirty="0"/>
              <a:t> </a:t>
            </a:r>
            <a:r>
              <a:rPr lang="en-US" dirty="0"/>
              <a:t>in parallel with the USB 2.0 bus</a:t>
            </a:r>
          </a:p>
          <a:p>
            <a:pPr lvl="2"/>
            <a:r>
              <a:rPr lang="en-US" dirty="0"/>
              <a:t>Signaling speed of </a:t>
            </a:r>
            <a:r>
              <a:rPr lang="en-US" i="1" dirty="0" err="1"/>
              <a:t>SuperSpeed</a:t>
            </a:r>
            <a:r>
              <a:rPr lang="en-US" i="1" dirty="0"/>
              <a:t> </a:t>
            </a:r>
            <a:r>
              <a:rPr lang="en-US" dirty="0"/>
              <a:t>is 5 </a:t>
            </a:r>
            <a:r>
              <a:rPr lang="en-US" dirty="0" err="1"/>
              <a:t>Gbps</a:t>
            </a:r>
            <a:r>
              <a:rPr lang="en-US" dirty="0"/>
              <a:t>, but due to signaling overhead the usable data rate is up to 4 </a:t>
            </a:r>
            <a:r>
              <a:rPr lang="en-US" dirty="0" err="1"/>
              <a:t>Gbps</a:t>
            </a:r>
            <a:endParaRPr lang="en-US" dirty="0"/>
          </a:p>
          <a:p>
            <a:pPr lvl="1"/>
            <a:r>
              <a:rPr lang="en-US" dirty="0"/>
              <a:t>USB 3.1</a:t>
            </a:r>
          </a:p>
          <a:p>
            <a:pPr lvl="2"/>
            <a:r>
              <a:rPr lang="en-US" dirty="0"/>
              <a:t>Includes a faster transfer mode called </a:t>
            </a:r>
            <a:r>
              <a:rPr lang="en-US" i="1" dirty="0" err="1"/>
              <a:t>SuperSpeed</a:t>
            </a:r>
            <a:r>
              <a:rPr lang="en-US" i="1" dirty="0"/>
              <a:t>+</a:t>
            </a:r>
            <a:endParaRPr lang="en-US" dirty="0"/>
          </a:p>
          <a:p>
            <a:pPr lvl="2"/>
            <a:r>
              <a:rPr lang="en-US" dirty="0"/>
              <a:t>This transfer mode achieves a signaling rate of 10 </a:t>
            </a:r>
            <a:r>
              <a:rPr lang="en-US" dirty="0" err="1"/>
              <a:t>Gbps</a:t>
            </a:r>
            <a:r>
              <a:rPr lang="en-US" dirty="0"/>
              <a:t> and a theoretical usable data rate of 9.7 </a:t>
            </a:r>
            <a:r>
              <a:rPr lang="en-US" dirty="0" err="1"/>
              <a:t>Gbps</a:t>
            </a:r>
            <a:endParaRPr lang="en-US" dirty="0"/>
          </a:p>
          <a:p>
            <a:r>
              <a:rPr lang="en-US" dirty="0"/>
              <a:t>Is controlled by a root host controller which attaches to devices to create a local network with a hierarchical tree topology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8399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FireWire Serial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7556313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Was developed as an alternative to small computer system interface (SCSI) to be used on smaller systems, such as personal computers, workstations, and servers</a:t>
            </a:r>
          </a:p>
          <a:p>
            <a:r>
              <a:rPr lang="en-US" dirty="0"/>
              <a:t>Objective was to meet the increasing demands for high I/O rates while avoiding the bulky and expensive I/O channel technologies developed for mainframe and supercomputer systems</a:t>
            </a:r>
          </a:p>
          <a:p>
            <a:r>
              <a:rPr lang="en-US" dirty="0"/>
              <a:t>IEEE standard 1394, for a High Performance Serial Bus</a:t>
            </a:r>
          </a:p>
          <a:p>
            <a:r>
              <a:rPr lang="en-US" dirty="0"/>
              <a:t>Uses a daisy chain configuration, with up to 63 devices connected off a single port</a:t>
            </a:r>
          </a:p>
          <a:p>
            <a:r>
              <a:rPr lang="en-US" dirty="0"/>
              <a:t>1022 FireWire buses can be interconnected using bridges</a:t>
            </a:r>
          </a:p>
          <a:p>
            <a:r>
              <a:rPr lang="en-US" dirty="0"/>
              <a:t>Provides for hot plugging which makes it possible to connect and disconnect peripherals without having to power the computer system down or reconfigure the system</a:t>
            </a:r>
          </a:p>
          <a:p>
            <a:r>
              <a:rPr lang="en-US" dirty="0"/>
              <a:t>Provides for automatic configuration</a:t>
            </a:r>
          </a:p>
          <a:p>
            <a:r>
              <a:rPr lang="en-US" dirty="0"/>
              <a:t>No terminations and the system automatically performs a configuration function to assign addresses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215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7560840" cy="4536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Small Computer System Interface</a:t>
            </a:r>
          </a:p>
          <a:p>
            <a:r>
              <a:rPr lang="en-US" dirty="0"/>
              <a:t>A once common standard for connecting peripheral devices to small and medium-sized computers</a:t>
            </a:r>
          </a:p>
          <a:p>
            <a:r>
              <a:rPr lang="en-US" dirty="0"/>
              <a:t>Has lost popularity to USB and FireWire in smaller systems</a:t>
            </a:r>
          </a:p>
          <a:p>
            <a:r>
              <a:rPr lang="en-US" dirty="0"/>
              <a:t>High-speed versions remain popular for mass memory support on enterprise systems</a:t>
            </a:r>
          </a:p>
          <a:p>
            <a:r>
              <a:rPr lang="en-US" dirty="0"/>
              <a:t>Physical organization is a shared bus, which can support up       to 16 or 32 devices, depending on the generation of the   standard</a:t>
            </a:r>
          </a:p>
          <a:p>
            <a:pPr lvl="1"/>
            <a:r>
              <a:rPr lang="en-US" dirty="0"/>
              <a:t>The bus provides for parallel transmission rather than serial,           with a bus width of 16 bits on earlier generations and 32 bits              on later generations</a:t>
            </a:r>
          </a:p>
          <a:p>
            <a:pPr lvl="1"/>
            <a:r>
              <a:rPr lang="en-US" dirty="0"/>
              <a:t>Speeds range from 5 Mbps on the original SCSI-1                specification to 160 Mbps on SCSI-3 U3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5500" r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5157192"/>
            <a:ext cx="205737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InfiniBand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556792"/>
            <a:ext cx="7416823" cy="475252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I/O specification aimed at the high-end server market</a:t>
            </a:r>
          </a:p>
          <a:p>
            <a:r>
              <a:rPr lang="en-GB" dirty="0"/>
              <a:t>First version was released in early 2001</a:t>
            </a:r>
          </a:p>
          <a:p>
            <a:r>
              <a:rPr lang="en-GB" dirty="0"/>
              <a:t>Heavily relied on by IBM </a:t>
            </a:r>
            <a:r>
              <a:rPr lang="en-GB" dirty="0" err="1"/>
              <a:t>zEnterprise</a:t>
            </a:r>
            <a:r>
              <a:rPr lang="en-GB" dirty="0"/>
              <a:t> series of mainframes</a:t>
            </a:r>
          </a:p>
          <a:p>
            <a:r>
              <a:rPr lang="en-GB" dirty="0"/>
              <a:t>Standard describes an architecture and specifications for data flow among processors and intelligent I/O devices</a:t>
            </a:r>
          </a:p>
          <a:p>
            <a:r>
              <a:rPr lang="en-GB" dirty="0"/>
              <a:t>Has become a popular interface for storage area networking and other large storage configurations</a:t>
            </a:r>
          </a:p>
          <a:p>
            <a:r>
              <a:rPr lang="en-GB" dirty="0"/>
              <a:t>Enables servers, remote storage, and other network devices to be attached in a central fabric of switches and links</a:t>
            </a:r>
          </a:p>
          <a:p>
            <a:r>
              <a:rPr lang="en-GB" dirty="0"/>
              <a:t>The switch-based architecture can connect up to 64,000 servers, storage systems, and networking devices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/>
              <a:t>High-speed bus system for connecting peripherals of a wide variety of types and speeds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99992" y="1988840"/>
            <a:ext cx="3456384" cy="3888432"/>
          </a:xfrm>
        </p:spPr>
        <p:txBody>
          <a:bodyPr/>
          <a:lstStyle/>
          <a:p>
            <a:r>
              <a:rPr lang="en-US" dirty="0"/>
              <a:t>Serial Advanced Technology Attachment</a:t>
            </a:r>
          </a:p>
          <a:p>
            <a:r>
              <a:rPr lang="en-US" dirty="0"/>
              <a:t>An interface for disk storage systems</a:t>
            </a:r>
          </a:p>
          <a:p>
            <a:r>
              <a:rPr lang="en-US" dirty="0"/>
              <a:t>Provides data rates of up to 6 </a:t>
            </a:r>
            <a:r>
              <a:rPr lang="en-US" dirty="0" err="1"/>
              <a:t>Gbps</a:t>
            </a:r>
            <a:r>
              <a:rPr lang="en-US" dirty="0"/>
              <a:t>, with a maximum per device of 300 Mbps</a:t>
            </a:r>
          </a:p>
          <a:p>
            <a:r>
              <a:rPr lang="en-US" dirty="0"/>
              <a:t>Widely used in desktop computers and in industrial and embedded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9552" y="836712"/>
            <a:ext cx="3657600" cy="1196824"/>
          </a:xfrm>
        </p:spPr>
        <p:txBody>
          <a:bodyPr/>
          <a:lstStyle/>
          <a:p>
            <a:r>
              <a:rPr lang="en-US" dirty="0"/>
              <a:t>PCI Express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355976" y="548680"/>
            <a:ext cx="3657600" cy="119682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41" y="3717032"/>
            <a:ext cx="261514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5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98518" y="1412776"/>
            <a:ext cx="3657600" cy="4713387"/>
          </a:xfrm>
        </p:spPr>
        <p:txBody>
          <a:bodyPr>
            <a:normAutofit/>
          </a:bodyPr>
          <a:lstStyle/>
          <a:p>
            <a:r>
              <a:rPr lang="en-US" dirty="0"/>
              <a:t>Predominant wired networking technology</a:t>
            </a:r>
          </a:p>
          <a:p>
            <a:r>
              <a:rPr lang="en-US" dirty="0"/>
              <a:t>Has evolved to support data rates up to 100 </a:t>
            </a:r>
            <a:r>
              <a:rPr lang="en-US" dirty="0" err="1"/>
              <a:t>Gbps</a:t>
            </a:r>
            <a:r>
              <a:rPr lang="en-US" dirty="0"/>
              <a:t> and distances from a few meters to tens of km</a:t>
            </a:r>
          </a:p>
          <a:p>
            <a:r>
              <a:rPr lang="en-US" dirty="0"/>
              <a:t>Has become essential for supporting personal computers, workstations, servers, and massive data storage devices in organizations large and small</a:t>
            </a:r>
          </a:p>
          <a:p>
            <a:r>
              <a:rPr lang="en-US" dirty="0"/>
              <a:t>Began as an experimental  bus-based 3-Mbps system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499992" y="2060848"/>
            <a:ext cx="3657600" cy="4140200"/>
          </a:xfrm>
        </p:spPr>
        <p:txBody>
          <a:bodyPr/>
          <a:lstStyle/>
          <a:p>
            <a:r>
              <a:rPr lang="en-US" dirty="0"/>
              <a:t>Has moved from bus-based to switch-based</a:t>
            </a:r>
          </a:p>
          <a:p>
            <a:pPr lvl="1"/>
            <a:r>
              <a:rPr lang="en-US" dirty="0"/>
              <a:t>Data rate has periodically increased by an order of magnitude</a:t>
            </a:r>
          </a:p>
          <a:p>
            <a:pPr lvl="1"/>
            <a:r>
              <a:rPr lang="en-US" dirty="0"/>
              <a:t>There is a central switch with all of the devices connected directly to the switch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Ethernet systems are currently available at speeds up to 100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89815" l="1000" r="98667">
                        <a14:foregroundMark x1="67000" y1="49074" x2="67000" y2="49074"/>
                        <a14:foregroundMark x1="8000" y1="48148" x2="8000" y2="48148"/>
                        <a14:foregroundMark x1="12667" y1="61111" x2="12667" y2="61111"/>
                        <a14:foregroundMark x1="42333" y1="62037" x2="42333" y2="62037"/>
                        <a14:foregroundMark x1="46667" y1="71759" x2="46667" y2="71759"/>
                        <a14:foregroundMark x1="42333" y1="68056" x2="42333" y2="68056"/>
                        <a14:foregroundMark x1="45000" y1="75926" x2="45000" y2="75926"/>
                        <a14:foregroundMark x1="48667" y1="78241" x2="48667" y2="78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79609">
            <a:off x="5467224" y="485816"/>
            <a:ext cx="1825566" cy="13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0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56313" cy="1116106"/>
          </a:xfrm>
        </p:spPr>
        <p:txBody>
          <a:bodyPr/>
          <a:lstStyle/>
          <a:p>
            <a:r>
              <a:rPr lang="en-US" dirty="0"/>
              <a:t>Wi-Fi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98518" y="1412776"/>
            <a:ext cx="3657600" cy="47133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the predominant wireless Internet access technology</a:t>
            </a:r>
          </a:p>
          <a:p>
            <a:r>
              <a:rPr lang="en-US" dirty="0"/>
              <a:t>Now connects computers, tablets, smart phones, and other electronic devices such as video cameras TVs and thermostats</a:t>
            </a:r>
          </a:p>
          <a:p>
            <a:r>
              <a:rPr lang="en-US" dirty="0"/>
              <a:t>In the enterprise has become an essential means of enhancing worker productivity and network effectiveness</a:t>
            </a:r>
          </a:p>
          <a:p>
            <a:r>
              <a:rPr lang="en-US" dirty="0"/>
              <a:t>Public hotspots have expanded dramatically to provide free Internet access in most public places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499992" y="692696"/>
            <a:ext cx="3456384" cy="5835525"/>
          </a:xfrm>
        </p:spPr>
        <p:txBody>
          <a:bodyPr>
            <a:normAutofit/>
          </a:bodyPr>
          <a:lstStyle/>
          <a:p>
            <a:r>
              <a:rPr lang="en-US" dirty="0"/>
              <a:t>As the technology of antennas, wireless transmission techniques, and wireless protocol design has evolved, the IEEE 802.11 committee has been able to introduce standards for new versions of Wi-</a:t>
            </a:r>
            <a:r>
              <a:rPr lang="en-US"/>
              <a:t>Fi at higher </a:t>
            </a:r>
            <a:r>
              <a:rPr lang="en-US" dirty="0"/>
              <a:t>speeds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Current version is 802.11ac (2014) with a maximum data rate of 3.2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0351">
            <a:off x="6236644" y="4392571"/>
            <a:ext cx="2128246" cy="20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3255264" cy="116205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RAID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xfrm>
            <a:off x="4168775" y="685800"/>
            <a:ext cx="4597399" cy="5440363"/>
          </a:xfrm>
        </p:spPr>
        <p:txBody>
          <a:bodyPr>
            <a:normAutofit/>
          </a:bodyPr>
          <a:lstStyle/>
          <a:p>
            <a:r>
              <a:rPr lang="en-GB" dirty="0"/>
              <a:t>Consists of 7 levels</a:t>
            </a:r>
          </a:p>
          <a:p>
            <a:pPr>
              <a:spcAft>
                <a:spcPts val="1200"/>
              </a:spcAft>
            </a:pPr>
            <a:r>
              <a:rPr lang="en-GB" dirty="0"/>
              <a:t>Levels do not imply a hierarchical relationship but designate different design architectures that share three common characteristics: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Set of physical disk drives viewed by the operating system as a single logical drive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Data are distributed across the physical drives of an array in a scheme known as striping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Redundant disk capacity is used to store parity information, which guarantees data recoverability in case of a disk failure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810000"/>
            <a:ext cx="3255264" cy="2392363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spcBef>
                <a:spcPts val="3200"/>
              </a:spcBef>
              <a:spcAft>
                <a:spcPts val="1800"/>
              </a:spcAft>
            </a:pPr>
            <a:r>
              <a:rPr lang="en-US" sz="2400" u="sng" dirty="0"/>
              <a:t>R</a:t>
            </a:r>
            <a:r>
              <a:rPr lang="en-US" sz="2400" dirty="0"/>
              <a:t>edundant </a:t>
            </a:r>
            <a:r>
              <a:rPr lang="en-US" sz="2400" u="sng" dirty="0"/>
              <a:t>A</a:t>
            </a:r>
            <a:r>
              <a:rPr lang="en-US" sz="2400" dirty="0"/>
              <a:t>rray of </a:t>
            </a:r>
            <a:r>
              <a:rPr lang="en-US" sz="2400" u="sng" dirty="0"/>
              <a:t>I</a:t>
            </a:r>
            <a:r>
              <a:rPr lang="en-US" sz="2400" dirty="0"/>
              <a:t>ndependent </a:t>
            </a:r>
            <a:r>
              <a:rPr lang="en-US" sz="2400" u="sng" dirty="0"/>
              <a:t>D</a:t>
            </a:r>
            <a:r>
              <a:rPr lang="en-US" sz="2400" dirty="0"/>
              <a:t>isks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889248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/>
              <a:t>Summary</a:t>
            </a:r>
            <a:endParaRPr lang="en-US" sz="4400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204864"/>
            <a:ext cx="3810000" cy="43434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External devices</a:t>
            </a:r>
          </a:p>
          <a:p>
            <a:pPr lvl="1"/>
            <a:r>
              <a:rPr lang="en-US" dirty="0"/>
              <a:t>Keyboard/monitor</a:t>
            </a:r>
          </a:p>
          <a:p>
            <a:pPr lvl="1"/>
            <a:r>
              <a:rPr lang="en-US" dirty="0"/>
              <a:t>Disk drive</a:t>
            </a:r>
          </a:p>
          <a:p>
            <a:pPr>
              <a:spcBef>
                <a:spcPts val="600"/>
              </a:spcBef>
            </a:pPr>
            <a:r>
              <a:rPr lang="en-US" dirty="0"/>
              <a:t>I/O modules</a:t>
            </a:r>
          </a:p>
          <a:p>
            <a:pPr lvl="1"/>
            <a:r>
              <a:rPr lang="en-US" dirty="0"/>
              <a:t>Module function</a:t>
            </a:r>
          </a:p>
          <a:p>
            <a:pPr lvl="1"/>
            <a:r>
              <a:rPr lang="en-US" dirty="0"/>
              <a:t>I/O module structure</a:t>
            </a:r>
          </a:p>
          <a:p>
            <a:pPr>
              <a:spcBef>
                <a:spcPts val="600"/>
              </a:spcBef>
            </a:pPr>
            <a:r>
              <a:rPr lang="en-US" dirty="0"/>
              <a:t>Programmed I/O</a:t>
            </a:r>
          </a:p>
          <a:p>
            <a:pPr lvl="1"/>
            <a:r>
              <a:rPr lang="en-US" dirty="0"/>
              <a:t>Overview of programmed I/O</a:t>
            </a:r>
          </a:p>
          <a:p>
            <a:pPr lvl="1"/>
            <a:r>
              <a:rPr lang="en-US" dirty="0"/>
              <a:t>I/O commands/instructions</a:t>
            </a:r>
          </a:p>
          <a:p>
            <a:pPr marL="285750" lvl="1">
              <a:buClr>
                <a:schemeClr val="accent1"/>
              </a:buClr>
            </a:pPr>
            <a:r>
              <a:rPr lang="en-US" dirty="0"/>
              <a:t>Direct memory access</a:t>
            </a:r>
          </a:p>
          <a:p>
            <a:pPr lvl="1"/>
            <a:r>
              <a:rPr lang="en-US" dirty="0"/>
              <a:t>Drawbacks of programmed and interrupt-driven I/O</a:t>
            </a:r>
          </a:p>
          <a:p>
            <a:pPr lvl="1"/>
            <a:r>
              <a:rPr lang="en-US" dirty="0"/>
              <a:t>DMA function</a:t>
            </a:r>
          </a:p>
          <a:p>
            <a:pPr lvl="1"/>
            <a:r>
              <a:rPr lang="en-US" dirty="0"/>
              <a:t>Intel 8237A DMA controller</a:t>
            </a:r>
          </a:p>
          <a:p>
            <a:pPr lvl="1"/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060848"/>
            <a:ext cx="3964632" cy="446449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700" dirty="0"/>
              <a:t>Interrupt-driven I/O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Interrupt processing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Design issues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Intel 82C59A interrupt controller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Intel 82C55A programmable peripheral interface</a:t>
            </a:r>
          </a:p>
          <a:p>
            <a:pPr marL="285750" lvl="1">
              <a:lnSpc>
                <a:spcPct val="90000"/>
              </a:lnSpc>
              <a:buClr>
                <a:schemeClr val="accent1"/>
              </a:buClr>
            </a:pPr>
            <a:r>
              <a:rPr lang="en-US" sz="1700" dirty="0"/>
              <a:t>Direct Cache Access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DMA using shared last-level cache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Cache-related performance issues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Direct cache access strategies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Direct data I/O</a:t>
            </a:r>
          </a:p>
          <a:p>
            <a:pPr marL="285750" lvl="1">
              <a:lnSpc>
                <a:spcPct val="90000"/>
              </a:lnSpc>
              <a:buClr>
                <a:schemeClr val="accent1"/>
              </a:buClr>
            </a:pPr>
            <a:r>
              <a:rPr lang="en-US" sz="1700" dirty="0"/>
              <a:t>I/O channels and processors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The evolution of the I/O function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Characteristics of I/O channels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7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Input/Output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070" y="69290"/>
            <a:ext cx="7556313" cy="767422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3200" dirty="0">
                <a:ea typeface="굴림" charset="-127"/>
              </a:rPr>
              <a:t>Assignment</a:t>
            </a:r>
            <a:r>
              <a:rPr lang="ko-KR" altLang="en-US" sz="3200" dirty="0">
                <a:ea typeface="굴림" charset="-127"/>
              </a:rPr>
              <a:t> </a:t>
            </a:r>
            <a:r>
              <a:rPr lang="en-US" altLang="ko-KR" sz="3200" dirty="0">
                <a:ea typeface="굴림" charset="-127"/>
              </a:rPr>
              <a:t>2.(</a:t>
            </a:r>
            <a:r>
              <a:rPr lang="ko-KR" altLang="en-US" sz="3200" dirty="0">
                <a:ea typeface="굴림" charset="-127"/>
              </a:rPr>
              <a:t>과제</a:t>
            </a:r>
            <a:r>
              <a:rPr lang="en-US" altLang="ko-KR" sz="3200" dirty="0">
                <a:ea typeface="굴림" charset="-127"/>
              </a:rPr>
              <a:t>2)</a:t>
            </a:r>
            <a:endParaRPr lang="en-US" altLang="ko-KR" sz="2900" dirty="0">
              <a:ea typeface="굴림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692696"/>
            <a:ext cx="8420410" cy="6336704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Explain the locality of memory reference and explain the hierarchical memory system.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Main memory:16GB(Ta=45ns), Block:16Bytes, Cache: 16MB(Ta=5ns)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1) What is the number of address bits connected to the main memory? (Assume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byte</a:t>
            </a:r>
            <a:r>
              <a:rPr lang="ko-KR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addressable)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2) Show the size of the Tag in case of Direct Mapping and Associative Mapping.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3) Show the advantage(s) of associative mapping over direct mapping.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4) Explain a mapping method which does not require replacement algorithm.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5) If the given main memory is implemented with 4G×1bit memory chips, how many memory chips are needed?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6) Determine the cache hit ratio for the effective memory access time of 10ns.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Explain the case when write through policy is better than write back policy?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Explain advantages of a split cache compared to a unified cache. 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Select </a:t>
            </a:r>
            <a:r>
              <a:rPr lang="en-US" altLang="ko-KR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volatile </a:t>
            </a: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memories.                                                                                                                                                                            ① SDRAM     ② Flash memory    ③ SSD  ④ CD-R ⑤ Hard disk   ⑥ SRAM  ⑦ EEPROM  ⑧ DDR SDRAM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What is the major advantage of interrupt-driven IO over programmed IO?</a:t>
            </a:r>
          </a:p>
          <a:p>
            <a:pPr marL="0" indent="0">
              <a:buNone/>
            </a:pPr>
            <a:r>
              <a:rPr lang="en-US" altLang="ko-KR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바탕" panose="02030600000101010101" pitchFamily="18" charset="-127"/>
                <a:cs typeface="Times New Roman" panose="02020603050405020304" pitchFamily="18" charset="0"/>
              </a:rPr>
              <a:t>7. Explain how an external device indicates an Interrupt event to the processor and how the processor identifies the external  device.</a:t>
            </a:r>
            <a:endParaRPr lang="en-US" altLang="ko-K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85184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err="1"/>
              <a:t>Input/Output</a:t>
            </a:r>
            <a:r>
              <a:rPr lang="en-US" sz="3200"/>
              <a:t> 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3104" r="6422" b="7928"/>
          <a:stretch/>
        </p:blipFill>
        <p:spPr>
          <a:xfrm>
            <a:off x="1475656" y="-171400"/>
            <a:ext cx="5904656" cy="6656349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10133" r="23678" b="20332"/>
          <a:stretch/>
        </p:blipFill>
        <p:spPr>
          <a:xfrm>
            <a:off x="1331640" y="-243408"/>
            <a:ext cx="6696744" cy="669747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11706" r="5319" b="11247"/>
          <a:stretch/>
        </p:blipFill>
        <p:spPr>
          <a:xfrm>
            <a:off x="107504" y="404664"/>
            <a:ext cx="8860150" cy="5929823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5" y="2564904"/>
            <a:ext cx="8818671" cy="2921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28" y="764704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Table 7.1   </a:t>
            </a:r>
          </a:p>
          <a:p>
            <a:pPr algn="ctr"/>
            <a:r>
              <a:rPr lang="en-US" sz="3600" dirty="0">
                <a:latin typeface="+mn-lt"/>
              </a:rPr>
              <a:t>I/O Techniques </a:t>
            </a:r>
          </a:p>
        </p:txBody>
      </p:sp>
    </p:spTree>
  </p:cSld>
  <p:clrMapOvr>
    <a:masterClrMapping/>
  </p:clrMapOvr>
  <p:transition spd="med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88571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3" name="Picture 2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99392"/>
            <a:ext cx="8875059" cy="6858000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MS Gothic"/>
      </a:majorFont>
      <a:minorFont>
        <a:latin typeface="Rockwell"/>
        <a:ea typeface=""/>
        <a:cs typeface=""/>
        <a:font script="Jpan" typeface="MS Gothic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4118</TotalTime>
  <Words>10702</Words>
  <Application>Microsoft Office PowerPoint</Application>
  <PresentationFormat>화면 슬라이드 쇼(4:3)</PresentationFormat>
  <Paragraphs>902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Rockwell</vt:lpstr>
      <vt:lpstr>Times New Roman</vt:lpstr>
      <vt:lpstr>Wingdings</vt:lpstr>
      <vt:lpstr>Advantage</vt:lpstr>
      <vt:lpstr>1_Advantage</vt:lpstr>
      <vt:lpstr>William Stallings  Computer Organization  and Architecture 10th Edition</vt:lpstr>
      <vt:lpstr>PowerPoint 프레젠테이션</vt:lpstr>
      <vt:lpstr>RAID</vt:lpstr>
      <vt:lpstr>Chapter 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I/O Instructions</vt:lpstr>
      <vt:lpstr>Interrupt-Driven I/O</vt:lpstr>
      <vt:lpstr>PowerPoint 프레젠테이션</vt:lpstr>
      <vt:lpstr>PowerPoint 프레젠테이션</vt:lpstr>
      <vt:lpstr>Design Issues</vt:lpstr>
      <vt:lpstr>Device Identification</vt:lpstr>
      <vt:lpstr>Device Identification</vt:lpstr>
      <vt:lpstr>Drawbacks of Programmed and Interrupt-Driven I/O</vt:lpstr>
      <vt:lpstr>PowerPoint 프레젠테이션</vt:lpstr>
      <vt:lpstr>PowerPoint 프레젠테이션</vt:lpstr>
      <vt:lpstr>PowerPoint 프레젠테이션</vt:lpstr>
      <vt:lpstr>Evolution of the I/O Function</vt:lpstr>
      <vt:lpstr>PowerPoint 프레젠테이션</vt:lpstr>
      <vt:lpstr>Universal Serial Bus (USB)</vt:lpstr>
      <vt:lpstr>FireWire Serial Bus</vt:lpstr>
      <vt:lpstr>SCSI</vt:lpstr>
      <vt:lpstr>InfiniBand</vt:lpstr>
      <vt:lpstr>PowerPoint 프레젠테이션</vt:lpstr>
      <vt:lpstr>Ethernet </vt:lpstr>
      <vt:lpstr>Wi-Fi</vt:lpstr>
      <vt:lpstr>Summary</vt:lpstr>
      <vt:lpstr>Assignment 2.(과제2)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Input Output</dc:title>
  <dc:creator>Adrian J Pullin</dc:creator>
  <cp:lastModifiedBy>경산 조</cp:lastModifiedBy>
  <cp:revision>168</cp:revision>
  <cp:lastPrinted>2017-09-21T01:20:35Z</cp:lastPrinted>
  <dcterms:created xsi:type="dcterms:W3CDTF">2012-06-24T19:18:50Z</dcterms:created>
  <dcterms:modified xsi:type="dcterms:W3CDTF">2021-09-16T06:16:55Z</dcterms:modified>
</cp:coreProperties>
</file>